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7" r:id="rId2"/>
    <p:sldId id="266" r:id="rId3"/>
    <p:sldId id="260" r:id="rId4"/>
    <p:sldId id="261" r:id="rId5"/>
    <p:sldId id="262" r:id="rId6"/>
    <p:sldId id="263" r:id="rId7"/>
    <p:sldId id="264" r:id="rId8"/>
  </p:sldIdLst>
  <p:sldSz cx="14630400" cy="8229600"/>
  <p:notesSz cx="8229600" cy="14630400"/>
  <p:embeddedFontLst>
    <p:embeddedFont>
      <p:font typeface="Inter" panose="020B0604020202020204" charset="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52BE57D-0767-47B5-BA35-5AFDB0064575}">
          <p14:sldIdLst/>
        </p14:section>
        <p14:section name="Untitled Section" id="{635F4163-C0C8-4558-92DE-D0D19809527C}">
          <p14:sldIdLst>
            <p14:sldId id="257"/>
            <p14:sldId id="266"/>
            <p14:sldId id="260"/>
            <p14:sldId id="261"/>
            <p14:sldId id="262"/>
            <p14:sldId id="263"/>
            <p14:sldId id="26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DD7EE"/>
    <a:srgbClr val="CCE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>
        <p:scale>
          <a:sx n="73" d="100"/>
          <a:sy n="73" d="100"/>
        </p:scale>
        <p:origin x="485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61056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werusersoftwares.com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www.powerusersoftwares.com/terms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This template was inserted from Power-user, the productivity add-in for PowerPoint, Excel and Word.</a:t>
            </a:r>
          </a:p>
          <a:p>
            <a:r>
              <a:rPr lang="en-US"/>
              <a:t>Install Power-user to access thousands of templates, icons, maps, diagrams and charts with Power-user.</a:t>
            </a:r>
          </a:p>
          <a:p>
            <a:r>
              <a:rPr lang="en-US"/>
              <a:t>Visit </a:t>
            </a:r>
            <a:r>
              <a:rPr lang="en-US">
                <a:hlinkClick r:id="rId3"/>
              </a:rPr>
              <a:t>https://www.powerusersoftwares.com/</a:t>
            </a:r>
            <a:endParaRPr lang="en-US"/>
          </a:p>
          <a:p>
            <a:r>
              <a:rPr lang="en-US"/>
              <a:t>©Power-user SAS, terms of license: </a:t>
            </a:r>
            <a:r>
              <a:rPr lang="en-US">
                <a:hlinkClick r:id="rId4"/>
              </a:rPr>
              <a:t>https://www.powerusersoftwares.com/terms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55CF2-256D-44FD-9430-5B63A079CF5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2936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0" y="401572"/>
            <a:ext cx="12618720" cy="804751"/>
          </a:xfrm>
        </p:spPr>
        <p:txBody>
          <a:bodyPr>
            <a:norm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77068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ound1Rect">
            <a:avLst>
              <a:gd name="adj" fmla="val 15151"/>
            </a:avLst>
          </a:prstGeom>
        </p:spPr>
      </p:pic>
      <p:sp>
        <p:nvSpPr>
          <p:cNvPr id="3" name="Text 0"/>
          <p:cNvSpPr/>
          <p:nvPr/>
        </p:nvSpPr>
        <p:spPr>
          <a:xfrm>
            <a:off x="5542645" y="1877286"/>
            <a:ext cx="7556421" cy="148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ea typeface="Petrona Bold" pitchFamily="34" charset="-122"/>
                <a:cs typeface="Arial" panose="020B0604020202020204" pitchFamily="34" charset="0"/>
              </a:rPr>
              <a:t>Defensive Security </a:t>
            </a:r>
          </a:p>
          <a:p>
            <a:pPr marL="0" indent="0" algn="ctr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ea typeface="Petrona Bold" pitchFamily="34" charset="-122"/>
                <a:cs typeface="Arial" panose="020B0604020202020204" pitchFamily="34" charset="0"/>
              </a:rPr>
              <a:t>                     Monitoring System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6280190" y="2846546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3549610"/>
            <a:ext cx="7556421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endParaRPr lang="en-US" sz="2300" dirty="0"/>
          </a:p>
        </p:txBody>
      </p:sp>
      <p:sp>
        <p:nvSpPr>
          <p:cNvPr id="6" name="Text 3"/>
          <p:cNvSpPr/>
          <p:nvPr/>
        </p:nvSpPr>
        <p:spPr>
          <a:xfrm>
            <a:off x="6280190" y="463391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6688273" y="5106710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ea typeface="Petrona Bold" pitchFamily="34" charset="-122"/>
                <a:cs typeface="Petrona Bold" pitchFamily="34" charset="-120"/>
              </a:rPr>
              <a:t>Presenter</a:t>
            </a:r>
            <a:endParaRPr lang="en-US" sz="2300" dirty="0"/>
          </a:p>
        </p:txBody>
      </p:sp>
      <p:sp>
        <p:nvSpPr>
          <p:cNvPr id="8" name="Text 5"/>
          <p:cNvSpPr/>
          <p:nvPr/>
        </p:nvSpPr>
        <p:spPr>
          <a:xfrm>
            <a:off x="6688272" y="577123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Md Rayhan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697395" y="6419982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IIT, University of Dhaka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10189782" y="5120240"/>
            <a:ext cx="3059073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ea typeface="Petrona Bold" pitchFamily="34" charset="-122"/>
                <a:cs typeface="Arial" panose="020B0604020202020204" pitchFamily="34" charset="0"/>
              </a:rPr>
              <a:t>Academic Supervision</a:t>
            </a:r>
            <a:endParaRPr lang="en-US" sz="2300" dirty="0">
              <a:cs typeface="Arial" panose="020B06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0189782" y="5774695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Prof. Mohd. Zulfiquar Hafiz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0198904" y="6419983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IIT, University of Dhaka</a:t>
            </a:r>
            <a:endParaRPr lang="en-US" sz="175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0BC042F-0581-3E2D-17F4-0BDD896B344B}"/>
              </a:ext>
            </a:extLst>
          </p:cNvPr>
          <p:cNvSpPr/>
          <p:nvPr/>
        </p:nvSpPr>
        <p:spPr>
          <a:xfrm>
            <a:off x="12770427" y="7569702"/>
            <a:ext cx="1859973" cy="659898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2C6F4-F0BC-47F4-878C-4DFCD9ED5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>
              <a:lnSpc>
                <a:spcPts val="5850"/>
              </a:lnSpc>
            </a:pPr>
            <a:r>
              <a:rPr lang="en-US" b="1" dirty="0">
                <a:solidFill>
                  <a:srgbClr val="000000"/>
                </a:solidFill>
                <a:latin typeface="+mn-lt"/>
                <a:ea typeface="Petrona Bold" pitchFamily="34" charset="-122"/>
                <a:cs typeface="Petrona Bold" pitchFamily="34" charset="-120"/>
              </a:rPr>
              <a:t>				Background &amp; Motivation</a:t>
            </a:r>
            <a:endParaRPr lang="en-US" dirty="0">
              <a:latin typeface="+mn-lt"/>
            </a:endParaRPr>
          </a:p>
        </p:txBody>
      </p:sp>
      <p:grpSp>
        <p:nvGrpSpPr>
          <p:cNvPr id="3" name="Group 109">
            <a:extLst>
              <a:ext uri="{FF2B5EF4-FFF2-40B4-BE49-F238E27FC236}">
                <a16:creationId xmlns:a16="http://schemas.microsoft.com/office/drawing/2014/main" id="{CBE130A7-EA60-FC71-3AE5-D8C38E108C8E}"/>
              </a:ext>
            </a:extLst>
          </p:cNvPr>
          <p:cNvGrpSpPr/>
          <p:nvPr/>
        </p:nvGrpSpPr>
        <p:grpSpPr>
          <a:xfrm>
            <a:off x="4299983" y="1646619"/>
            <a:ext cx="6030436" cy="5426558"/>
            <a:chOff x="3578064" y="1199654"/>
            <a:chExt cx="5025363" cy="4522132"/>
          </a:xfrm>
        </p:grpSpPr>
        <p:sp>
          <p:nvSpPr>
            <p:cNvPr id="4" name="Freeform: Shape 85">
              <a:extLst>
                <a:ext uri="{FF2B5EF4-FFF2-40B4-BE49-F238E27FC236}">
                  <a16:creationId xmlns:a16="http://schemas.microsoft.com/office/drawing/2014/main" id="{2C17B165-E43B-6D4B-D1B4-AF5C0BACD5F5}"/>
                </a:ext>
              </a:extLst>
            </p:cNvPr>
            <p:cNvSpPr/>
            <p:nvPr/>
          </p:nvSpPr>
          <p:spPr>
            <a:xfrm>
              <a:off x="3578064" y="1199654"/>
              <a:ext cx="4801503" cy="4421876"/>
            </a:xfrm>
            <a:custGeom>
              <a:avLst/>
              <a:gdLst>
                <a:gd name="connsiteX0" fmla="*/ 2575370 w 4801503"/>
                <a:gd name="connsiteY0" fmla="*/ 4209403 h 4421876"/>
                <a:gd name="connsiteX1" fmla="*/ 2571194 w 4801503"/>
                <a:gd name="connsiteY1" fmla="*/ 4209522 h 4421876"/>
                <a:gd name="connsiteX2" fmla="*/ 2574853 w 4801503"/>
                <a:gd name="connsiteY2" fmla="*/ 4209736 h 4421876"/>
                <a:gd name="connsiteX3" fmla="*/ 1846673 w 4801503"/>
                <a:gd name="connsiteY3" fmla="*/ 3771200 h 4421876"/>
                <a:gd name="connsiteX4" fmla="*/ 1844306 w 4801503"/>
                <a:gd name="connsiteY4" fmla="*/ 3773543 h 4421876"/>
                <a:gd name="connsiteX5" fmla="*/ 1845552 w 4801503"/>
                <a:gd name="connsiteY5" fmla="*/ 3771296 h 4421876"/>
                <a:gd name="connsiteX6" fmla="*/ 4785281 w 4801503"/>
                <a:gd name="connsiteY6" fmla="*/ 3717141 h 4421876"/>
                <a:gd name="connsiteX7" fmla="*/ 4781119 w 4801503"/>
                <a:gd name="connsiteY7" fmla="*/ 3728655 h 4421876"/>
                <a:gd name="connsiteX8" fmla="*/ 4780741 w 4801503"/>
                <a:gd name="connsiteY8" fmla="*/ 3727560 h 4421876"/>
                <a:gd name="connsiteX9" fmla="*/ 4783602 w 4801503"/>
                <a:gd name="connsiteY9" fmla="*/ 3720277 h 4421876"/>
                <a:gd name="connsiteX10" fmla="*/ 4785281 w 4801503"/>
                <a:gd name="connsiteY10" fmla="*/ 3717141 h 4421876"/>
                <a:gd name="connsiteX11" fmla="*/ 272982 w 4801503"/>
                <a:gd name="connsiteY11" fmla="*/ 3663559 h 4421876"/>
                <a:gd name="connsiteX12" fmla="*/ 273767 w 4801503"/>
                <a:gd name="connsiteY12" fmla="*/ 3664343 h 4421876"/>
                <a:gd name="connsiteX13" fmla="*/ 273276 w 4801503"/>
                <a:gd name="connsiteY13" fmla="*/ 3664346 h 4421876"/>
                <a:gd name="connsiteX14" fmla="*/ 2892426 w 4801503"/>
                <a:gd name="connsiteY14" fmla="*/ 450 h 4421876"/>
                <a:gd name="connsiteX15" fmla="*/ 3104590 w 4801503"/>
                <a:gd name="connsiteY15" fmla="*/ 48651 h 4421876"/>
                <a:gd name="connsiteX16" fmla="*/ 3478331 w 4801503"/>
                <a:gd name="connsiteY16" fmla="*/ 332956 h 4421876"/>
                <a:gd name="connsiteX17" fmla="*/ 3793980 w 4801503"/>
                <a:gd name="connsiteY17" fmla="*/ 893155 h 4421876"/>
                <a:gd name="connsiteX18" fmla="*/ 3909462 w 4801503"/>
                <a:gd name="connsiteY18" fmla="*/ 1300266 h 4421876"/>
                <a:gd name="connsiteX19" fmla="*/ 3943942 w 4801503"/>
                <a:gd name="connsiteY19" fmla="*/ 1485619 h 4421876"/>
                <a:gd name="connsiteX20" fmla="*/ 3944345 w 4801503"/>
                <a:gd name="connsiteY20" fmla="*/ 1535301 h 4421876"/>
                <a:gd name="connsiteX21" fmla="*/ 3955188 w 4801503"/>
                <a:gd name="connsiteY21" fmla="*/ 2335498 h 4421876"/>
                <a:gd name="connsiteX22" fmla="*/ 3908995 w 4801503"/>
                <a:gd name="connsiteY22" fmla="*/ 2669430 h 4421876"/>
                <a:gd name="connsiteX23" fmla="*/ 3792814 w 4801503"/>
                <a:gd name="connsiteY23" fmla="*/ 3076542 h 4421876"/>
                <a:gd name="connsiteX24" fmla="*/ 3503993 w 4801503"/>
                <a:gd name="connsiteY24" fmla="*/ 3607090 h 4421876"/>
                <a:gd name="connsiteX25" fmla="*/ 3412541 w 4801503"/>
                <a:gd name="connsiteY25" fmla="*/ 3714546 h 4421876"/>
                <a:gd name="connsiteX26" fmla="*/ 3439837 w 4801503"/>
                <a:gd name="connsiteY26" fmla="*/ 3724219 h 4421876"/>
                <a:gd name="connsiteX27" fmla="*/ 3660302 w 4801503"/>
                <a:gd name="connsiteY27" fmla="*/ 3745247 h 4421876"/>
                <a:gd name="connsiteX28" fmla="*/ 3932092 w 4801503"/>
                <a:gd name="connsiteY28" fmla="*/ 3750925 h 4421876"/>
                <a:gd name="connsiteX29" fmla="*/ 4257540 w 4801503"/>
                <a:gd name="connsiteY29" fmla="*/ 3716438 h 4421876"/>
                <a:gd name="connsiteX30" fmla="*/ 4746762 w 4801503"/>
                <a:gd name="connsiteY30" fmla="*/ 3501107 h 4421876"/>
                <a:gd name="connsiteX31" fmla="*/ 4793654 w 4801503"/>
                <a:gd name="connsiteY31" fmla="*/ 3474821 h 4421876"/>
                <a:gd name="connsiteX32" fmla="*/ 4800285 w 4801503"/>
                <a:gd name="connsiteY32" fmla="*/ 3522537 h 4421876"/>
                <a:gd name="connsiteX33" fmla="*/ 4780764 w 4801503"/>
                <a:gd name="connsiteY33" fmla="*/ 3717361 h 4421876"/>
                <a:gd name="connsiteX34" fmla="*/ 4780307 w 4801503"/>
                <a:gd name="connsiteY34" fmla="*/ 3726303 h 4421876"/>
                <a:gd name="connsiteX35" fmla="*/ 4780741 w 4801503"/>
                <a:gd name="connsiteY35" fmla="*/ 3727560 h 4421876"/>
                <a:gd name="connsiteX36" fmla="*/ 4779657 w 4801503"/>
                <a:gd name="connsiteY36" fmla="*/ 3730317 h 4421876"/>
                <a:gd name="connsiteX37" fmla="*/ 4696370 w 4801503"/>
                <a:gd name="connsiteY37" fmla="*/ 3945228 h 4421876"/>
                <a:gd name="connsiteX38" fmla="*/ 4273871 w 4801503"/>
                <a:gd name="connsiteY38" fmla="*/ 4293250 h 4421876"/>
                <a:gd name="connsiteX39" fmla="*/ 3845772 w 4801503"/>
                <a:gd name="connsiteY39" fmla="*/ 4406173 h 4421876"/>
                <a:gd name="connsiteX40" fmla="*/ 3436571 w 4801503"/>
                <a:gd name="connsiteY40" fmla="*/ 4416477 h 4421876"/>
                <a:gd name="connsiteX41" fmla="*/ 2611635 w 4801503"/>
                <a:gd name="connsiteY41" fmla="*/ 4235211 h 4421876"/>
                <a:gd name="connsiteX42" fmla="*/ 2407099 w 4801503"/>
                <a:gd name="connsiteY42" fmla="*/ 4166673 h 4421876"/>
                <a:gd name="connsiteX43" fmla="*/ 1875616 w 4801503"/>
                <a:gd name="connsiteY43" fmla="*/ 3768727 h 4421876"/>
                <a:gd name="connsiteX44" fmla="*/ 1846673 w 4801503"/>
                <a:gd name="connsiteY44" fmla="*/ 3771200 h 4421876"/>
                <a:gd name="connsiteX45" fmla="*/ 1847824 w 4801503"/>
                <a:gd name="connsiteY45" fmla="*/ 3770061 h 4421876"/>
                <a:gd name="connsiteX46" fmla="*/ 1655588 w 4801503"/>
                <a:gd name="connsiteY46" fmla="*/ 3559776 h 4421876"/>
                <a:gd name="connsiteX47" fmla="*/ 1403161 w 4801503"/>
                <a:gd name="connsiteY47" fmla="*/ 3219956 h 4421876"/>
                <a:gd name="connsiteX48" fmla="*/ 1279514 w 4801503"/>
                <a:gd name="connsiteY48" fmla="*/ 3000419 h 4421876"/>
                <a:gd name="connsiteX49" fmla="*/ 1289499 w 4801503"/>
                <a:gd name="connsiteY49" fmla="*/ 2808928 h 4421876"/>
                <a:gd name="connsiteX50" fmla="*/ 1806735 w 4801503"/>
                <a:gd name="connsiteY50" fmla="*/ 2568782 h 4421876"/>
                <a:gd name="connsiteX51" fmla="*/ 1862245 w 4801503"/>
                <a:gd name="connsiteY51" fmla="*/ 2748122 h 4421876"/>
                <a:gd name="connsiteX52" fmla="*/ 1864747 w 4801503"/>
                <a:gd name="connsiteY52" fmla="*/ 2745513 h 4421876"/>
                <a:gd name="connsiteX53" fmla="*/ 1873246 w 4801503"/>
                <a:gd name="connsiteY53" fmla="*/ 2748455 h 4421876"/>
                <a:gd name="connsiteX54" fmla="*/ 1891683 w 4801503"/>
                <a:gd name="connsiteY54" fmla="*/ 2783615 h 4421876"/>
                <a:gd name="connsiteX55" fmla="*/ 2074121 w 4801503"/>
                <a:gd name="connsiteY55" fmla="*/ 3079065 h 4421876"/>
                <a:gd name="connsiteX56" fmla="*/ 2515984 w 4801503"/>
                <a:gd name="connsiteY56" fmla="*/ 3463676 h 4421876"/>
                <a:gd name="connsiteX57" fmla="*/ 2569876 w 4801503"/>
                <a:gd name="connsiteY57" fmla="*/ 3432896 h 4421876"/>
                <a:gd name="connsiteX58" fmla="*/ 2513773 w 4801503"/>
                <a:gd name="connsiteY58" fmla="*/ 3465471 h 4421876"/>
                <a:gd name="connsiteX59" fmla="*/ 2748844 w 4801503"/>
                <a:gd name="connsiteY59" fmla="*/ 3630964 h 4421876"/>
                <a:gd name="connsiteX60" fmla="*/ 2788259 w 4801503"/>
                <a:gd name="connsiteY60" fmla="*/ 3680060 h 4421876"/>
                <a:gd name="connsiteX61" fmla="*/ 3062880 w 4801503"/>
                <a:gd name="connsiteY61" fmla="*/ 3307691 h 4421876"/>
                <a:gd name="connsiteX62" fmla="*/ 3119696 w 4801503"/>
                <a:gd name="connsiteY62" fmla="*/ 3157069 h 4421876"/>
                <a:gd name="connsiteX63" fmla="*/ 3122087 w 4801503"/>
                <a:gd name="connsiteY63" fmla="*/ 3155188 h 4421876"/>
                <a:gd name="connsiteX64" fmla="*/ 3130253 w 4801503"/>
                <a:gd name="connsiteY64" fmla="*/ 3116075 h 4421876"/>
                <a:gd name="connsiteX65" fmla="*/ 3251100 w 4801503"/>
                <a:gd name="connsiteY65" fmla="*/ 2721371 h 4421876"/>
                <a:gd name="connsiteX66" fmla="*/ 3327155 w 4801503"/>
                <a:gd name="connsiteY66" fmla="*/ 2092199 h 4421876"/>
                <a:gd name="connsiteX67" fmla="*/ 3338586 w 4801503"/>
                <a:gd name="connsiteY67" fmla="*/ 2022384 h 4421876"/>
                <a:gd name="connsiteX68" fmla="*/ 3335850 w 4801503"/>
                <a:gd name="connsiteY68" fmla="*/ 2020938 h 4421876"/>
                <a:gd name="connsiteX69" fmla="*/ 3344248 w 4801503"/>
                <a:gd name="connsiteY69" fmla="*/ 2011840 h 4421876"/>
                <a:gd name="connsiteX70" fmla="*/ 3338190 w 4801503"/>
                <a:gd name="connsiteY70" fmla="*/ 1959840 h 4421876"/>
                <a:gd name="connsiteX71" fmla="*/ 2784636 w 4801503"/>
                <a:gd name="connsiteY71" fmla="*/ 1795959 h 4421876"/>
                <a:gd name="connsiteX72" fmla="*/ 2561840 w 4801503"/>
                <a:gd name="connsiteY72" fmla="*/ 1789594 h 4421876"/>
                <a:gd name="connsiteX73" fmla="*/ 2570725 w 4801503"/>
                <a:gd name="connsiteY73" fmla="*/ 1798578 h 4421876"/>
                <a:gd name="connsiteX74" fmla="*/ 2579721 w 4801503"/>
                <a:gd name="connsiteY74" fmla="*/ 1805112 h 4421876"/>
                <a:gd name="connsiteX75" fmla="*/ 2574593 w 4801503"/>
                <a:gd name="connsiteY75" fmla="*/ 1814087 h 4421876"/>
                <a:gd name="connsiteX76" fmla="*/ 2568942 w 4801503"/>
                <a:gd name="connsiteY76" fmla="*/ 1809996 h 4421876"/>
                <a:gd name="connsiteX77" fmla="*/ 2320715 w 4801503"/>
                <a:gd name="connsiteY77" fmla="*/ 1850792 h 4421876"/>
                <a:gd name="connsiteX78" fmla="*/ 1804664 w 4801503"/>
                <a:gd name="connsiteY78" fmla="*/ 2005351 h 4421876"/>
                <a:gd name="connsiteX79" fmla="*/ 1751879 w 4801503"/>
                <a:gd name="connsiteY79" fmla="*/ 2024275 h 4421876"/>
                <a:gd name="connsiteX80" fmla="*/ 1748380 w 4801503"/>
                <a:gd name="connsiteY80" fmla="*/ 2007687 h 4421876"/>
                <a:gd name="connsiteX81" fmla="*/ 1063482 w 4801503"/>
                <a:gd name="connsiteY81" fmla="*/ 2429495 h 4421876"/>
                <a:gd name="connsiteX82" fmla="*/ 971360 w 4801503"/>
                <a:gd name="connsiteY82" fmla="*/ 2504015 h 4421876"/>
                <a:gd name="connsiteX83" fmla="*/ 887302 w 4801503"/>
                <a:gd name="connsiteY83" fmla="*/ 2576536 h 4421876"/>
                <a:gd name="connsiteX84" fmla="*/ 883098 w 4801503"/>
                <a:gd name="connsiteY84" fmla="*/ 2578019 h 4421876"/>
                <a:gd name="connsiteX85" fmla="*/ 882694 w 4801503"/>
                <a:gd name="connsiteY85" fmla="*/ 2580511 h 4421876"/>
                <a:gd name="connsiteX86" fmla="*/ 881511 w 4801503"/>
                <a:gd name="connsiteY86" fmla="*/ 2581531 h 4421876"/>
                <a:gd name="connsiteX87" fmla="*/ 466244 w 4801503"/>
                <a:gd name="connsiteY87" fmla="*/ 3087897 h 4421876"/>
                <a:gd name="connsiteX88" fmla="*/ 285439 w 4801503"/>
                <a:gd name="connsiteY88" fmla="*/ 3628119 h 4421876"/>
                <a:gd name="connsiteX89" fmla="*/ 270508 w 4801503"/>
                <a:gd name="connsiteY89" fmla="*/ 3656928 h 4421876"/>
                <a:gd name="connsiteX90" fmla="*/ 272982 w 4801503"/>
                <a:gd name="connsiteY90" fmla="*/ 3663559 h 4421876"/>
                <a:gd name="connsiteX91" fmla="*/ 268142 w 4801503"/>
                <a:gd name="connsiteY91" fmla="*/ 3658722 h 4421876"/>
                <a:gd name="connsiteX92" fmla="*/ 190003 w 4801503"/>
                <a:gd name="connsiteY92" fmla="*/ 3583200 h 4421876"/>
                <a:gd name="connsiteX93" fmla="*/ 126041 w 4801503"/>
                <a:gd name="connsiteY93" fmla="*/ 3521254 h 4421876"/>
                <a:gd name="connsiteX94" fmla="*/ 125398 w 4801503"/>
                <a:gd name="connsiteY94" fmla="*/ 3518140 h 4421876"/>
                <a:gd name="connsiteX95" fmla="*/ 103468 w 4801503"/>
                <a:gd name="connsiteY95" fmla="*/ 3491854 h 4421876"/>
                <a:gd name="connsiteX96" fmla="*/ 5251 w 4801503"/>
                <a:gd name="connsiteY96" fmla="*/ 3179792 h 4421876"/>
                <a:gd name="connsiteX97" fmla="*/ 5251 w 4801503"/>
                <a:gd name="connsiteY97" fmla="*/ 2992848 h 4421876"/>
                <a:gd name="connsiteX98" fmla="*/ 148028 w 4801503"/>
                <a:gd name="connsiteY98" fmla="*/ 2548096 h 4421876"/>
                <a:gd name="connsiteX99" fmla="*/ 364993 w 4801503"/>
                <a:gd name="connsiteY99" fmla="*/ 2225940 h 4421876"/>
                <a:gd name="connsiteX100" fmla="*/ 555596 w 4801503"/>
                <a:gd name="connsiteY100" fmla="*/ 2016706 h 4421876"/>
                <a:gd name="connsiteX101" fmla="*/ 1043419 w 4801503"/>
                <a:gd name="connsiteY101" fmla="*/ 1641558 h 4421876"/>
                <a:gd name="connsiteX102" fmla="*/ 1106642 w 4801503"/>
                <a:gd name="connsiteY102" fmla="*/ 1599291 h 4421876"/>
                <a:gd name="connsiteX103" fmla="*/ 1116015 w 4801503"/>
                <a:gd name="connsiteY103" fmla="*/ 1597557 h 4421876"/>
                <a:gd name="connsiteX104" fmla="*/ 1820664 w 4801503"/>
                <a:gd name="connsiteY104" fmla="*/ 1294274 h 4421876"/>
                <a:gd name="connsiteX105" fmla="*/ 1820684 w 4801503"/>
                <a:gd name="connsiteY105" fmla="*/ 1294190 h 4421876"/>
                <a:gd name="connsiteX106" fmla="*/ 1988939 w 4801503"/>
                <a:gd name="connsiteY106" fmla="*/ 1250902 h 4421876"/>
                <a:gd name="connsiteX107" fmla="*/ 2169539 w 4801503"/>
                <a:gd name="connsiteY107" fmla="*/ 1217414 h 4421876"/>
                <a:gd name="connsiteX108" fmla="*/ 2385426 w 4801503"/>
                <a:gd name="connsiteY108" fmla="*/ 1195728 h 4421876"/>
                <a:gd name="connsiteX109" fmla="*/ 2602537 w 4801503"/>
                <a:gd name="connsiteY109" fmla="*/ 1195965 h 4421876"/>
                <a:gd name="connsiteX110" fmla="*/ 2641876 w 4801503"/>
                <a:gd name="connsiteY110" fmla="*/ 1198594 h 4421876"/>
                <a:gd name="connsiteX111" fmla="*/ 2671241 w 4801503"/>
                <a:gd name="connsiteY111" fmla="*/ 1211292 h 4421876"/>
                <a:gd name="connsiteX112" fmla="*/ 2659993 w 4801503"/>
                <a:gd name="connsiteY112" fmla="*/ 1223241 h 4421876"/>
                <a:gd name="connsiteX113" fmla="*/ 2633943 w 4801503"/>
                <a:gd name="connsiteY113" fmla="*/ 1237369 h 4421876"/>
                <a:gd name="connsiteX114" fmla="*/ 2632920 w 4801503"/>
                <a:gd name="connsiteY114" fmla="*/ 1237993 h 4421876"/>
                <a:gd name="connsiteX115" fmla="*/ 3265636 w 4801503"/>
                <a:gd name="connsiteY115" fmla="*/ 1337093 h 4421876"/>
                <a:gd name="connsiteX116" fmla="*/ 3257847 w 4801503"/>
                <a:gd name="connsiteY116" fmla="*/ 1270240 h 4421876"/>
                <a:gd name="connsiteX117" fmla="*/ 3254577 w 4801503"/>
                <a:gd name="connsiteY117" fmla="*/ 1269577 h 4421876"/>
                <a:gd name="connsiteX118" fmla="*/ 3252034 w 4801503"/>
                <a:gd name="connsiteY118" fmla="*/ 1240361 h 4421876"/>
                <a:gd name="connsiteX119" fmla="*/ 3241302 w 4801503"/>
                <a:gd name="connsiteY119" fmla="*/ 1198909 h 4421876"/>
                <a:gd name="connsiteX120" fmla="*/ 3022470 w 4801503"/>
                <a:gd name="connsiteY120" fmla="*/ 614107 h 4421876"/>
                <a:gd name="connsiteX121" fmla="*/ 2572675 w 4801503"/>
                <a:gd name="connsiteY121" fmla="*/ 105638 h 4421876"/>
                <a:gd name="connsiteX122" fmla="*/ 2560894 w 4801503"/>
                <a:gd name="connsiteY122" fmla="*/ 96386 h 4421876"/>
                <a:gd name="connsiteX123" fmla="*/ 2556153 w 4801503"/>
                <a:gd name="connsiteY123" fmla="*/ 82211 h 4421876"/>
                <a:gd name="connsiteX124" fmla="*/ 2565394 w 4801503"/>
                <a:gd name="connsiteY124" fmla="*/ 80688 h 4421876"/>
                <a:gd name="connsiteX125" fmla="*/ 2630671 w 4801503"/>
                <a:gd name="connsiteY125" fmla="*/ 47778 h 4421876"/>
                <a:gd name="connsiteX126" fmla="*/ 2728420 w 4801503"/>
                <a:gd name="connsiteY126" fmla="*/ 19567 h 4421876"/>
                <a:gd name="connsiteX127" fmla="*/ 2818345 w 4801503"/>
                <a:gd name="connsiteY127" fmla="*/ 2388 h 4421876"/>
                <a:gd name="connsiteX128" fmla="*/ 2818802 w 4801503"/>
                <a:gd name="connsiteY128" fmla="*/ 2388 h 4421876"/>
                <a:gd name="connsiteX129" fmla="*/ 2892426 w 4801503"/>
                <a:gd name="connsiteY129" fmla="*/ 450 h 4421876"/>
                <a:gd name="connsiteX0" fmla="*/ 2575370 w 4801503"/>
                <a:gd name="connsiteY0" fmla="*/ 4209403 h 4421876"/>
                <a:gd name="connsiteX1" fmla="*/ 2571194 w 4801503"/>
                <a:gd name="connsiteY1" fmla="*/ 4209522 h 4421876"/>
                <a:gd name="connsiteX2" fmla="*/ 2574853 w 4801503"/>
                <a:gd name="connsiteY2" fmla="*/ 4209736 h 4421876"/>
                <a:gd name="connsiteX3" fmla="*/ 2575370 w 4801503"/>
                <a:gd name="connsiteY3" fmla="*/ 4209403 h 4421876"/>
                <a:gd name="connsiteX4" fmla="*/ 1846673 w 4801503"/>
                <a:gd name="connsiteY4" fmla="*/ 3771200 h 4421876"/>
                <a:gd name="connsiteX5" fmla="*/ 1844306 w 4801503"/>
                <a:gd name="connsiteY5" fmla="*/ 3773543 h 4421876"/>
                <a:gd name="connsiteX6" fmla="*/ 1845552 w 4801503"/>
                <a:gd name="connsiteY6" fmla="*/ 3771296 h 4421876"/>
                <a:gd name="connsiteX7" fmla="*/ 1846673 w 4801503"/>
                <a:gd name="connsiteY7" fmla="*/ 3771200 h 4421876"/>
                <a:gd name="connsiteX8" fmla="*/ 4785281 w 4801503"/>
                <a:gd name="connsiteY8" fmla="*/ 3717141 h 4421876"/>
                <a:gd name="connsiteX9" fmla="*/ 4781119 w 4801503"/>
                <a:gd name="connsiteY9" fmla="*/ 3728655 h 4421876"/>
                <a:gd name="connsiteX10" fmla="*/ 4780741 w 4801503"/>
                <a:gd name="connsiteY10" fmla="*/ 3727560 h 4421876"/>
                <a:gd name="connsiteX11" fmla="*/ 4783602 w 4801503"/>
                <a:gd name="connsiteY11" fmla="*/ 3720277 h 4421876"/>
                <a:gd name="connsiteX12" fmla="*/ 4785281 w 4801503"/>
                <a:gd name="connsiteY12" fmla="*/ 3717141 h 4421876"/>
                <a:gd name="connsiteX13" fmla="*/ 272982 w 4801503"/>
                <a:gd name="connsiteY13" fmla="*/ 3663559 h 4421876"/>
                <a:gd name="connsiteX14" fmla="*/ 273767 w 4801503"/>
                <a:gd name="connsiteY14" fmla="*/ 3664343 h 4421876"/>
                <a:gd name="connsiteX15" fmla="*/ 273276 w 4801503"/>
                <a:gd name="connsiteY15" fmla="*/ 3664346 h 4421876"/>
                <a:gd name="connsiteX16" fmla="*/ 272982 w 4801503"/>
                <a:gd name="connsiteY16" fmla="*/ 3663559 h 4421876"/>
                <a:gd name="connsiteX17" fmla="*/ 2892426 w 4801503"/>
                <a:gd name="connsiteY17" fmla="*/ 450 h 4421876"/>
                <a:gd name="connsiteX18" fmla="*/ 3104590 w 4801503"/>
                <a:gd name="connsiteY18" fmla="*/ 48651 h 4421876"/>
                <a:gd name="connsiteX19" fmla="*/ 3478331 w 4801503"/>
                <a:gd name="connsiteY19" fmla="*/ 332956 h 4421876"/>
                <a:gd name="connsiteX20" fmla="*/ 3793980 w 4801503"/>
                <a:gd name="connsiteY20" fmla="*/ 893155 h 4421876"/>
                <a:gd name="connsiteX21" fmla="*/ 3909462 w 4801503"/>
                <a:gd name="connsiteY21" fmla="*/ 1300266 h 4421876"/>
                <a:gd name="connsiteX22" fmla="*/ 3943942 w 4801503"/>
                <a:gd name="connsiteY22" fmla="*/ 1485619 h 4421876"/>
                <a:gd name="connsiteX23" fmla="*/ 3944345 w 4801503"/>
                <a:gd name="connsiteY23" fmla="*/ 1535301 h 4421876"/>
                <a:gd name="connsiteX24" fmla="*/ 3955188 w 4801503"/>
                <a:gd name="connsiteY24" fmla="*/ 2335498 h 4421876"/>
                <a:gd name="connsiteX25" fmla="*/ 3908995 w 4801503"/>
                <a:gd name="connsiteY25" fmla="*/ 2669430 h 4421876"/>
                <a:gd name="connsiteX26" fmla="*/ 3792814 w 4801503"/>
                <a:gd name="connsiteY26" fmla="*/ 3076542 h 4421876"/>
                <a:gd name="connsiteX27" fmla="*/ 3503993 w 4801503"/>
                <a:gd name="connsiteY27" fmla="*/ 3607090 h 4421876"/>
                <a:gd name="connsiteX28" fmla="*/ 3412541 w 4801503"/>
                <a:gd name="connsiteY28" fmla="*/ 3714546 h 4421876"/>
                <a:gd name="connsiteX29" fmla="*/ 3439837 w 4801503"/>
                <a:gd name="connsiteY29" fmla="*/ 3724219 h 4421876"/>
                <a:gd name="connsiteX30" fmla="*/ 3660302 w 4801503"/>
                <a:gd name="connsiteY30" fmla="*/ 3745247 h 4421876"/>
                <a:gd name="connsiteX31" fmla="*/ 3932092 w 4801503"/>
                <a:gd name="connsiteY31" fmla="*/ 3750925 h 4421876"/>
                <a:gd name="connsiteX32" fmla="*/ 4257540 w 4801503"/>
                <a:gd name="connsiteY32" fmla="*/ 3716438 h 4421876"/>
                <a:gd name="connsiteX33" fmla="*/ 4746762 w 4801503"/>
                <a:gd name="connsiteY33" fmla="*/ 3501107 h 4421876"/>
                <a:gd name="connsiteX34" fmla="*/ 4793654 w 4801503"/>
                <a:gd name="connsiteY34" fmla="*/ 3474821 h 4421876"/>
                <a:gd name="connsiteX35" fmla="*/ 4800285 w 4801503"/>
                <a:gd name="connsiteY35" fmla="*/ 3522537 h 4421876"/>
                <a:gd name="connsiteX36" fmla="*/ 4780764 w 4801503"/>
                <a:gd name="connsiteY36" fmla="*/ 3717361 h 4421876"/>
                <a:gd name="connsiteX37" fmla="*/ 4780307 w 4801503"/>
                <a:gd name="connsiteY37" fmla="*/ 3726303 h 4421876"/>
                <a:gd name="connsiteX38" fmla="*/ 4780741 w 4801503"/>
                <a:gd name="connsiteY38" fmla="*/ 3727560 h 4421876"/>
                <a:gd name="connsiteX39" fmla="*/ 4779657 w 4801503"/>
                <a:gd name="connsiteY39" fmla="*/ 3730317 h 4421876"/>
                <a:gd name="connsiteX40" fmla="*/ 4696370 w 4801503"/>
                <a:gd name="connsiteY40" fmla="*/ 3945228 h 4421876"/>
                <a:gd name="connsiteX41" fmla="*/ 4273871 w 4801503"/>
                <a:gd name="connsiteY41" fmla="*/ 4293250 h 4421876"/>
                <a:gd name="connsiteX42" fmla="*/ 3845772 w 4801503"/>
                <a:gd name="connsiteY42" fmla="*/ 4406173 h 4421876"/>
                <a:gd name="connsiteX43" fmla="*/ 3436571 w 4801503"/>
                <a:gd name="connsiteY43" fmla="*/ 4416477 h 4421876"/>
                <a:gd name="connsiteX44" fmla="*/ 2611635 w 4801503"/>
                <a:gd name="connsiteY44" fmla="*/ 4235211 h 4421876"/>
                <a:gd name="connsiteX45" fmla="*/ 2407099 w 4801503"/>
                <a:gd name="connsiteY45" fmla="*/ 4166673 h 4421876"/>
                <a:gd name="connsiteX46" fmla="*/ 1875616 w 4801503"/>
                <a:gd name="connsiteY46" fmla="*/ 3768727 h 4421876"/>
                <a:gd name="connsiteX47" fmla="*/ 1846673 w 4801503"/>
                <a:gd name="connsiteY47" fmla="*/ 3771200 h 4421876"/>
                <a:gd name="connsiteX48" fmla="*/ 1847824 w 4801503"/>
                <a:gd name="connsiteY48" fmla="*/ 3770061 h 4421876"/>
                <a:gd name="connsiteX49" fmla="*/ 1655588 w 4801503"/>
                <a:gd name="connsiteY49" fmla="*/ 3559776 h 4421876"/>
                <a:gd name="connsiteX50" fmla="*/ 1403161 w 4801503"/>
                <a:gd name="connsiteY50" fmla="*/ 3219956 h 4421876"/>
                <a:gd name="connsiteX51" fmla="*/ 1279514 w 4801503"/>
                <a:gd name="connsiteY51" fmla="*/ 3000419 h 4421876"/>
                <a:gd name="connsiteX52" fmla="*/ 1289499 w 4801503"/>
                <a:gd name="connsiteY52" fmla="*/ 2808928 h 4421876"/>
                <a:gd name="connsiteX53" fmla="*/ 1806735 w 4801503"/>
                <a:gd name="connsiteY53" fmla="*/ 2568782 h 4421876"/>
                <a:gd name="connsiteX54" fmla="*/ 1862245 w 4801503"/>
                <a:gd name="connsiteY54" fmla="*/ 2748122 h 4421876"/>
                <a:gd name="connsiteX55" fmla="*/ 1864747 w 4801503"/>
                <a:gd name="connsiteY55" fmla="*/ 2745513 h 4421876"/>
                <a:gd name="connsiteX56" fmla="*/ 1873246 w 4801503"/>
                <a:gd name="connsiteY56" fmla="*/ 2748455 h 4421876"/>
                <a:gd name="connsiteX57" fmla="*/ 1891683 w 4801503"/>
                <a:gd name="connsiteY57" fmla="*/ 2783615 h 4421876"/>
                <a:gd name="connsiteX58" fmla="*/ 2074121 w 4801503"/>
                <a:gd name="connsiteY58" fmla="*/ 3079065 h 4421876"/>
                <a:gd name="connsiteX59" fmla="*/ 2515984 w 4801503"/>
                <a:gd name="connsiteY59" fmla="*/ 3463676 h 4421876"/>
                <a:gd name="connsiteX60" fmla="*/ 2569876 w 4801503"/>
                <a:gd name="connsiteY60" fmla="*/ 3432896 h 4421876"/>
                <a:gd name="connsiteX61" fmla="*/ 2513773 w 4801503"/>
                <a:gd name="connsiteY61" fmla="*/ 3465471 h 4421876"/>
                <a:gd name="connsiteX62" fmla="*/ 2748844 w 4801503"/>
                <a:gd name="connsiteY62" fmla="*/ 3630964 h 4421876"/>
                <a:gd name="connsiteX63" fmla="*/ 2788259 w 4801503"/>
                <a:gd name="connsiteY63" fmla="*/ 3680060 h 4421876"/>
                <a:gd name="connsiteX64" fmla="*/ 3062880 w 4801503"/>
                <a:gd name="connsiteY64" fmla="*/ 3307691 h 4421876"/>
                <a:gd name="connsiteX65" fmla="*/ 3119696 w 4801503"/>
                <a:gd name="connsiteY65" fmla="*/ 3157069 h 4421876"/>
                <a:gd name="connsiteX66" fmla="*/ 3122087 w 4801503"/>
                <a:gd name="connsiteY66" fmla="*/ 3155188 h 4421876"/>
                <a:gd name="connsiteX67" fmla="*/ 3130253 w 4801503"/>
                <a:gd name="connsiteY67" fmla="*/ 3116075 h 4421876"/>
                <a:gd name="connsiteX68" fmla="*/ 3251100 w 4801503"/>
                <a:gd name="connsiteY68" fmla="*/ 2721371 h 4421876"/>
                <a:gd name="connsiteX69" fmla="*/ 3327155 w 4801503"/>
                <a:gd name="connsiteY69" fmla="*/ 2092199 h 4421876"/>
                <a:gd name="connsiteX70" fmla="*/ 3338586 w 4801503"/>
                <a:gd name="connsiteY70" fmla="*/ 2022384 h 4421876"/>
                <a:gd name="connsiteX71" fmla="*/ 3335850 w 4801503"/>
                <a:gd name="connsiteY71" fmla="*/ 2020938 h 4421876"/>
                <a:gd name="connsiteX72" fmla="*/ 3344248 w 4801503"/>
                <a:gd name="connsiteY72" fmla="*/ 2011840 h 4421876"/>
                <a:gd name="connsiteX73" fmla="*/ 3338190 w 4801503"/>
                <a:gd name="connsiteY73" fmla="*/ 1959840 h 4421876"/>
                <a:gd name="connsiteX74" fmla="*/ 2784636 w 4801503"/>
                <a:gd name="connsiteY74" fmla="*/ 1795959 h 4421876"/>
                <a:gd name="connsiteX75" fmla="*/ 2561840 w 4801503"/>
                <a:gd name="connsiteY75" fmla="*/ 1789594 h 4421876"/>
                <a:gd name="connsiteX76" fmla="*/ 2570725 w 4801503"/>
                <a:gd name="connsiteY76" fmla="*/ 1798578 h 4421876"/>
                <a:gd name="connsiteX77" fmla="*/ 2579721 w 4801503"/>
                <a:gd name="connsiteY77" fmla="*/ 1805112 h 4421876"/>
                <a:gd name="connsiteX78" fmla="*/ 2574593 w 4801503"/>
                <a:gd name="connsiteY78" fmla="*/ 1814087 h 4421876"/>
                <a:gd name="connsiteX79" fmla="*/ 2568942 w 4801503"/>
                <a:gd name="connsiteY79" fmla="*/ 1809996 h 4421876"/>
                <a:gd name="connsiteX80" fmla="*/ 2320715 w 4801503"/>
                <a:gd name="connsiteY80" fmla="*/ 1850792 h 4421876"/>
                <a:gd name="connsiteX81" fmla="*/ 1804664 w 4801503"/>
                <a:gd name="connsiteY81" fmla="*/ 2005351 h 4421876"/>
                <a:gd name="connsiteX82" fmla="*/ 1751879 w 4801503"/>
                <a:gd name="connsiteY82" fmla="*/ 2024275 h 4421876"/>
                <a:gd name="connsiteX83" fmla="*/ 1748380 w 4801503"/>
                <a:gd name="connsiteY83" fmla="*/ 2007687 h 4421876"/>
                <a:gd name="connsiteX84" fmla="*/ 1063482 w 4801503"/>
                <a:gd name="connsiteY84" fmla="*/ 2429495 h 4421876"/>
                <a:gd name="connsiteX85" fmla="*/ 971360 w 4801503"/>
                <a:gd name="connsiteY85" fmla="*/ 2504015 h 4421876"/>
                <a:gd name="connsiteX86" fmla="*/ 887302 w 4801503"/>
                <a:gd name="connsiteY86" fmla="*/ 2576536 h 4421876"/>
                <a:gd name="connsiteX87" fmla="*/ 883098 w 4801503"/>
                <a:gd name="connsiteY87" fmla="*/ 2578019 h 4421876"/>
                <a:gd name="connsiteX88" fmla="*/ 882694 w 4801503"/>
                <a:gd name="connsiteY88" fmla="*/ 2580511 h 4421876"/>
                <a:gd name="connsiteX89" fmla="*/ 881511 w 4801503"/>
                <a:gd name="connsiteY89" fmla="*/ 2581531 h 4421876"/>
                <a:gd name="connsiteX90" fmla="*/ 466244 w 4801503"/>
                <a:gd name="connsiteY90" fmla="*/ 3087897 h 4421876"/>
                <a:gd name="connsiteX91" fmla="*/ 285439 w 4801503"/>
                <a:gd name="connsiteY91" fmla="*/ 3628119 h 4421876"/>
                <a:gd name="connsiteX92" fmla="*/ 270508 w 4801503"/>
                <a:gd name="connsiteY92" fmla="*/ 3656928 h 4421876"/>
                <a:gd name="connsiteX93" fmla="*/ 272982 w 4801503"/>
                <a:gd name="connsiteY93" fmla="*/ 3663559 h 4421876"/>
                <a:gd name="connsiteX94" fmla="*/ 268142 w 4801503"/>
                <a:gd name="connsiteY94" fmla="*/ 3658722 h 4421876"/>
                <a:gd name="connsiteX95" fmla="*/ 190003 w 4801503"/>
                <a:gd name="connsiteY95" fmla="*/ 3583200 h 4421876"/>
                <a:gd name="connsiteX96" fmla="*/ 126041 w 4801503"/>
                <a:gd name="connsiteY96" fmla="*/ 3521254 h 4421876"/>
                <a:gd name="connsiteX97" fmla="*/ 125398 w 4801503"/>
                <a:gd name="connsiteY97" fmla="*/ 3518140 h 4421876"/>
                <a:gd name="connsiteX98" fmla="*/ 103468 w 4801503"/>
                <a:gd name="connsiteY98" fmla="*/ 3491854 h 4421876"/>
                <a:gd name="connsiteX99" fmla="*/ 5251 w 4801503"/>
                <a:gd name="connsiteY99" fmla="*/ 3179792 h 4421876"/>
                <a:gd name="connsiteX100" fmla="*/ 5251 w 4801503"/>
                <a:gd name="connsiteY100" fmla="*/ 2992848 h 4421876"/>
                <a:gd name="connsiteX101" fmla="*/ 148028 w 4801503"/>
                <a:gd name="connsiteY101" fmla="*/ 2548096 h 4421876"/>
                <a:gd name="connsiteX102" fmla="*/ 364993 w 4801503"/>
                <a:gd name="connsiteY102" fmla="*/ 2225940 h 4421876"/>
                <a:gd name="connsiteX103" fmla="*/ 555596 w 4801503"/>
                <a:gd name="connsiteY103" fmla="*/ 2016706 h 4421876"/>
                <a:gd name="connsiteX104" fmla="*/ 1043419 w 4801503"/>
                <a:gd name="connsiteY104" fmla="*/ 1641558 h 4421876"/>
                <a:gd name="connsiteX105" fmla="*/ 1106642 w 4801503"/>
                <a:gd name="connsiteY105" fmla="*/ 1599291 h 4421876"/>
                <a:gd name="connsiteX106" fmla="*/ 1116015 w 4801503"/>
                <a:gd name="connsiteY106" fmla="*/ 1597557 h 4421876"/>
                <a:gd name="connsiteX107" fmla="*/ 1820664 w 4801503"/>
                <a:gd name="connsiteY107" fmla="*/ 1294274 h 4421876"/>
                <a:gd name="connsiteX108" fmla="*/ 1820684 w 4801503"/>
                <a:gd name="connsiteY108" fmla="*/ 1294190 h 4421876"/>
                <a:gd name="connsiteX109" fmla="*/ 1988939 w 4801503"/>
                <a:gd name="connsiteY109" fmla="*/ 1250902 h 4421876"/>
                <a:gd name="connsiteX110" fmla="*/ 2169539 w 4801503"/>
                <a:gd name="connsiteY110" fmla="*/ 1217414 h 4421876"/>
                <a:gd name="connsiteX111" fmla="*/ 2385426 w 4801503"/>
                <a:gd name="connsiteY111" fmla="*/ 1195728 h 4421876"/>
                <a:gd name="connsiteX112" fmla="*/ 2602537 w 4801503"/>
                <a:gd name="connsiteY112" fmla="*/ 1195965 h 4421876"/>
                <a:gd name="connsiteX113" fmla="*/ 2641876 w 4801503"/>
                <a:gd name="connsiteY113" fmla="*/ 1198594 h 4421876"/>
                <a:gd name="connsiteX114" fmla="*/ 2671241 w 4801503"/>
                <a:gd name="connsiteY114" fmla="*/ 1211292 h 4421876"/>
                <a:gd name="connsiteX115" fmla="*/ 2659993 w 4801503"/>
                <a:gd name="connsiteY115" fmla="*/ 1223241 h 4421876"/>
                <a:gd name="connsiteX116" fmla="*/ 2633943 w 4801503"/>
                <a:gd name="connsiteY116" fmla="*/ 1237369 h 4421876"/>
                <a:gd name="connsiteX117" fmla="*/ 3265636 w 4801503"/>
                <a:gd name="connsiteY117" fmla="*/ 1337093 h 4421876"/>
                <a:gd name="connsiteX118" fmla="*/ 3257847 w 4801503"/>
                <a:gd name="connsiteY118" fmla="*/ 1270240 h 4421876"/>
                <a:gd name="connsiteX119" fmla="*/ 3254577 w 4801503"/>
                <a:gd name="connsiteY119" fmla="*/ 1269577 h 4421876"/>
                <a:gd name="connsiteX120" fmla="*/ 3252034 w 4801503"/>
                <a:gd name="connsiteY120" fmla="*/ 1240361 h 4421876"/>
                <a:gd name="connsiteX121" fmla="*/ 3241302 w 4801503"/>
                <a:gd name="connsiteY121" fmla="*/ 1198909 h 4421876"/>
                <a:gd name="connsiteX122" fmla="*/ 3022470 w 4801503"/>
                <a:gd name="connsiteY122" fmla="*/ 614107 h 4421876"/>
                <a:gd name="connsiteX123" fmla="*/ 2572675 w 4801503"/>
                <a:gd name="connsiteY123" fmla="*/ 105638 h 4421876"/>
                <a:gd name="connsiteX124" fmla="*/ 2560894 w 4801503"/>
                <a:gd name="connsiteY124" fmla="*/ 96386 h 4421876"/>
                <a:gd name="connsiteX125" fmla="*/ 2556153 w 4801503"/>
                <a:gd name="connsiteY125" fmla="*/ 82211 h 4421876"/>
                <a:gd name="connsiteX126" fmla="*/ 2565394 w 4801503"/>
                <a:gd name="connsiteY126" fmla="*/ 80688 h 4421876"/>
                <a:gd name="connsiteX127" fmla="*/ 2630671 w 4801503"/>
                <a:gd name="connsiteY127" fmla="*/ 47778 h 4421876"/>
                <a:gd name="connsiteX128" fmla="*/ 2728420 w 4801503"/>
                <a:gd name="connsiteY128" fmla="*/ 19567 h 4421876"/>
                <a:gd name="connsiteX129" fmla="*/ 2818345 w 4801503"/>
                <a:gd name="connsiteY129" fmla="*/ 2388 h 4421876"/>
                <a:gd name="connsiteX130" fmla="*/ 2818802 w 4801503"/>
                <a:gd name="connsiteY130" fmla="*/ 2388 h 4421876"/>
                <a:gd name="connsiteX131" fmla="*/ 2892426 w 4801503"/>
                <a:gd name="connsiteY131" fmla="*/ 450 h 4421876"/>
                <a:gd name="connsiteX0" fmla="*/ 2575370 w 4801503"/>
                <a:gd name="connsiteY0" fmla="*/ 4209403 h 4421876"/>
                <a:gd name="connsiteX1" fmla="*/ 2571194 w 4801503"/>
                <a:gd name="connsiteY1" fmla="*/ 4209522 h 4421876"/>
                <a:gd name="connsiteX2" fmla="*/ 2574853 w 4801503"/>
                <a:gd name="connsiteY2" fmla="*/ 4209736 h 4421876"/>
                <a:gd name="connsiteX3" fmla="*/ 2575370 w 4801503"/>
                <a:gd name="connsiteY3" fmla="*/ 4209403 h 4421876"/>
                <a:gd name="connsiteX4" fmla="*/ 1846673 w 4801503"/>
                <a:gd name="connsiteY4" fmla="*/ 3771200 h 4421876"/>
                <a:gd name="connsiteX5" fmla="*/ 1844306 w 4801503"/>
                <a:gd name="connsiteY5" fmla="*/ 3773543 h 4421876"/>
                <a:gd name="connsiteX6" fmla="*/ 1845552 w 4801503"/>
                <a:gd name="connsiteY6" fmla="*/ 3771296 h 4421876"/>
                <a:gd name="connsiteX7" fmla="*/ 1846673 w 4801503"/>
                <a:gd name="connsiteY7" fmla="*/ 3771200 h 4421876"/>
                <a:gd name="connsiteX8" fmla="*/ 4785281 w 4801503"/>
                <a:gd name="connsiteY8" fmla="*/ 3717141 h 4421876"/>
                <a:gd name="connsiteX9" fmla="*/ 4781119 w 4801503"/>
                <a:gd name="connsiteY9" fmla="*/ 3728655 h 4421876"/>
                <a:gd name="connsiteX10" fmla="*/ 4780741 w 4801503"/>
                <a:gd name="connsiteY10" fmla="*/ 3727560 h 4421876"/>
                <a:gd name="connsiteX11" fmla="*/ 4783602 w 4801503"/>
                <a:gd name="connsiteY11" fmla="*/ 3720277 h 4421876"/>
                <a:gd name="connsiteX12" fmla="*/ 4785281 w 4801503"/>
                <a:gd name="connsiteY12" fmla="*/ 3717141 h 4421876"/>
                <a:gd name="connsiteX13" fmla="*/ 272982 w 4801503"/>
                <a:gd name="connsiteY13" fmla="*/ 3663559 h 4421876"/>
                <a:gd name="connsiteX14" fmla="*/ 273767 w 4801503"/>
                <a:gd name="connsiteY14" fmla="*/ 3664343 h 4421876"/>
                <a:gd name="connsiteX15" fmla="*/ 273276 w 4801503"/>
                <a:gd name="connsiteY15" fmla="*/ 3664346 h 4421876"/>
                <a:gd name="connsiteX16" fmla="*/ 272982 w 4801503"/>
                <a:gd name="connsiteY16" fmla="*/ 3663559 h 4421876"/>
                <a:gd name="connsiteX17" fmla="*/ 2892426 w 4801503"/>
                <a:gd name="connsiteY17" fmla="*/ 450 h 4421876"/>
                <a:gd name="connsiteX18" fmla="*/ 3104590 w 4801503"/>
                <a:gd name="connsiteY18" fmla="*/ 48651 h 4421876"/>
                <a:gd name="connsiteX19" fmla="*/ 3478331 w 4801503"/>
                <a:gd name="connsiteY19" fmla="*/ 332956 h 4421876"/>
                <a:gd name="connsiteX20" fmla="*/ 3793980 w 4801503"/>
                <a:gd name="connsiteY20" fmla="*/ 893155 h 4421876"/>
                <a:gd name="connsiteX21" fmla="*/ 3909462 w 4801503"/>
                <a:gd name="connsiteY21" fmla="*/ 1300266 h 4421876"/>
                <a:gd name="connsiteX22" fmla="*/ 3943942 w 4801503"/>
                <a:gd name="connsiteY22" fmla="*/ 1485619 h 4421876"/>
                <a:gd name="connsiteX23" fmla="*/ 3944345 w 4801503"/>
                <a:gd name="connsiteY23" fmla="*/ 1535301 h 4421876"/>
                <a:gd name="connsiteX24" fmla="*/ 3955188 w 4801503"/>
                <a:gd name="connsiteY24" fmla="*/ 2335498 h 4421876"/>
                <a:gd name="connsiteX25" fmla="*/ 3908995 w 4801503"/>
                <a:gd name="connsiteY25" fmla="*/ 2669430 h 4421876"/>
                <a:gd name="connsiteX26" fmla="*/ 3792814 w 4801503"/>
                <a:gd name="connsiteY26" fmla="*/ 3076542 h 4421876"/>
                <a:gd name="connsiteX27" fmla="*/ 3503993 w 4801503"/>
                <a:gd name="connsiteY27" fmla="*/ 3607090 h 4421876"/>
                <a:gd name="connsiteX28" fmla="*/ 3412541 w 4801503"/>
                <a:gd name="connsiteY28" fmla="*/ 3714546 h 4421876"/>
                <a:gd name="connsiteX29" fmla="*/ 3439837 w 4801503"/>
                <a:gd name="connsiteY29" fmla="*/ 3724219 h 4421876"/>
                <a:gd name="connsiteX30" fmla="*/ 3660302 w 4801503"/>
                <a:gd name="connsiteY30" fmla="*/ 3745247 h 4421876"/>
                <a:gd name="connsiteX31" fmla="*/ 3932092 w 4801503"/>
                <a:gd name="connsiteY31" fmla="*/ 3750925 h 4421876"/>
                <a:gd name="connsiteX32" fmla="*/ 4257540 w 4801503"/>
                <a:gd name="connsiteY32" fmla="*/ 3716438 h 4421876"/>
                <a:gd name="connsiteX33" fmla="*/ 4746762 w 4801503"/>
                <a:gd name="connsiteY33" fmla="*/ 3501107 h 4421876"/>
                <a:gd name="connsiteX34" fmla="*/ 4793654 w 4801503"/>
                <a:gd name="connsiteY34" fmla="*/ 3474821 h 4421876"/>
                <a:gd name="connsiteX35" fmla="*/ 4800285 w 4801503"/>
                <a:gd name="connsiteY35" fmla="*/ 3522537 h 4421876"/>
                <a:gd name="connsiteX36" fmla="*/ 4780764 w 4801503"/>
                <a:gd name="connsiteY36" fmla="*/ 3717361 h 4421876"/>
                <a:gd name="connsiteX37" fmla="*/ 4780307 w 4801503"/>
                <a:gd name="connsiteY37" fmla="*/ 3726303 h 4421876"/>
                <a:gd name="connsiteX38" fmla="*/ 4780741 w 4801503"/>
                <a:gd name="connsiteY38" fmla="*/ 3727560 h 4421876"/>
                <a:gd name="connsiteX39" fmla="*/ 4779657 w 4801503"/>
                <a:gd name="connsiteY39" fmla="*/ 3730317 h 4421876"/>
                <a:gd name="connsiteX40" fmla="*/ 4696370 w 4801503"/>
                <a:gd name="connsiteY40" fmla="*/ 3945228 h 4421876"/>
                <a:gd name="connsiteX41" fmla="*/ 4273871 w 4801503"/>
                <a:gd name="connsiteY41" fmla="*/ 4293250 h 4421876"/>
                <a:gd name="connsiteX42" fmla="*/ 3845772 w 4801503"/>
                <a:gd name="connsiteY42" fmla="*/ 4406173 h 4421876"/>
                <a:gd name="connsiteX43" fmla="*/ 3436571 w 4801503"/>
                <a:gd name="connsiteY43" fmla="*/ 4416477 h 4421876"/>
                <a:gd name="connsiteX44" fmla="*/ 2611635 w 4801503"/>
                <a:gd name="connsiteY44" fmla="*/ 4235211 h 4421876"/>
                <a:gd name="connsiteX45" fmla="*/ 2407099 w 4801503"/>
                <a:gd name="connsiteY45" fmla="*/ 4166673 h 4421876"/>
                <a:gd name="connsiteX46" fmla="*/ 1875616 w 4801503"/>
                <a:gd name="connsiteY46" fmla="*/ 3768727 h 4421876"/>
                <a:gd name="connsiteX47" fmla="*/ 1846673 w 4801503"/>
                <a:gd name="connsiteY47" fmla="*/ 3771200 h 4421876"/>
                <a:gd name="connsiteX48" fmla="*/ 1847824 w 4801503"/>
                <a:gd name="connsiteY48" fmla="*/ 3770061 h 4421876"/>
                <a:gd name="connsiteX49" fmla="*/ 1655588 w 4801503"/>
                <a:gd name="connsiteY49" fmla="*/ 3559776 h 4421876"/>
                <a:gd name="connsiteX50" fmla="*/ 1403161 w 4801503"/>
                <a:gd name="connsiteY50" fmla="*/ 3219956 h 4421876"/>
                <a:gd name="connsiteX51" fmla="*/ 1279514 w 4801503"/>
                <a:gd name="connsiteY51" fmla="*/ 3000419 h 4421876"/>
                <a:gd name="connsiteX52" fmla="*/ 1289499 w 4801503"/>
                <a:gd name="connsiteY52" fmla="*/ 2808928 h 4421876"/>
                <a:gd name="connsiteX53" fmla="*/ 1806735 w 4801503"/>
                <a:gd name="connsiteY53" fmla="*/ 2568782 h 4421876"/>
                <a:gd name="connsiteX54" fmla="*/ 1862245 w 4801503"/>
                <a:gd name="connsiteY54" fmla="*/ 2748122 h 4421876"/>
                <a:gd name="connsiteX55" fmla="*/ 1864747 w 4801503"/>
                <a:gd name="connsiteY55" fmla="*/ 2745513 h 4421876"/>
                <a:gd name="connsiteX56" fmla="*/ 1873246 w 4801503"/>
                <a:gd name="connsiteY56" fmla="*/ 2748455 h 4421876"/>
                <a:gd name="connsiteX57" fmla="*/ 1891683 w 4801503"/>
                <a:gd name="connsiteY57" fmla="*/ 2783615 h 4421876"/>
                <a:gd name="connsiteX58" fmla="*/ 2074121 w 4801503"/>
                <a:gd name="connsiteY58" fmla="*/ 3079065 h 4421876"/>
                <a:gd name="connsiteX59" fmla="*/ 2515984 w 4801503"/>
                <a:gd name="connsiteY59" fmla="*/ 3463676 h 4421876"/>
                <a:gd name="connsiteX60" fmla="*/ 2569876 w 4801503"/>
                <a:gd name="connsiteY60" fmla="*/ 3432896 h 4421876"/>
                <a:gd name="connsiteX61" fmla="*/ 2513773 w 4801503"/>
                <a:gd name="connsiteY61" fmla="*/ 3465471 h 4421876"/>
                <a:gd name="connsiteX62" fmla="*/ 2748844 w 4801503"/>
                <a:gd name="connsiteY62" fmla="*/ 3630964 h 4421876"/>
                <a:gd name="connsiteX63" fmla="*/ 2788259 w 4801503"/>
                <a:gd name="connsiteY63" fmla="*/ 3680060 h 4421876"/>
                <a:gd name="connsiteX64" fmla="*/ 3062880 w 4801503"/>
                <a:gd name="connsiteY64" fmla="*/ 3307691 h 4421876"/>
                <a:gd name="connsiteX65" fmla="*/ 3119696 w 4801503"/>
                <a:gd name="connsiteY65" fmla="*/ 3157069 h 4421876"/>
                <a:gd name="connsiteX66" fmla="*/ 3122087 w 4801503"/>
                <a:gd name="connsiteY66" fmla="*/ 3155188 h 4421876"/>
                <a:gd name="connsiteX67" fmla="*/ 3130253 w 4801503"/>
                <a:gd name="connsiteY67" fmla="*/ 3116075 h 4421876"/>
                <a:gd name="connsiteX68" fmla="*/ 3251100 w 4801503"/>
                <a:gd name="connsiteY68" fmla="*/ 2721371 h 4421876"/>
                <a:gd name="connsiteX69" fmla="*/ 3327155 w 4801503"/>
                <a:gd name="connsiteY69" fmla="*/ 2092199 h 4421876"/>
                <a:gd name="connsiteX70" fmla="*/ 3338586 w 4801503"/>
                <a:gd name="connsiteY70" fmla="*/ 2022384 h 4421876"/>
                <a:gd name="connsiteX71" fmla="*/ 3335850 w 4801503"/>
                <a:gd name="connsiteY71" fmla="*/ 2020938 h 4421876"/>
                <a:gd name="connsiteX72" fmla="*/ 3344248 w 4801503"/>
                <a:gd name="connsiteY72" fmla="*/ 2011840 h 4421876"/>
                <a:gd name="connsiteX73" fmla="*/ 3338190 w 4801503"/>
                <a:gd name="connsiteY73" fmla="*/ 1959840 h 4421876"/>
                <a:gd name="connsiteX74" fmla="*/ 2784636 w 4801503"/>
                <a:gd name="connsiteY74" fmla="*/ 1795959 h 4421876"/>
                <a:gd name="connsiteX75" fmla="*/ 2561840 w 4801503"/>
                <a:gd name="connsiteY75" fmla="*/ 1789594 h 4421876"/>
                <a:gd name="connsiteX76" fmla="*/ 2570725 w 4801503"/>
                <a:gd name="connsiteY76" fmla="*/ 1798578 h 4421876"/>
                <a:gd name="connsiteX77" fmla="*/ 2579721 w 4801503"/>
                <a:gd name="connsiteY77" fmla="*/ 1805112 h 4421876"/>
                <a:gd name="connsiteX78" fmla="*/ 2574593 w 4801503"/>
                <a:gd name="connsiteY78" fmla="*/ 1814087 h 4421876"/>
                <a:gd name="connsiteX79" fmla="*/ 2568942 w 4801503"/>
                <a:gd name="connsiteY79" fmla="*/ 1809996 h 4421876"/>
                <a:gd name="connsiteX80" fmla="*/ 2320715 w 4801503"/>
                <a:gd name="connsiteY80" fmla="*/ 1850792 h 4421876"/>
                <a:gd name="connsiteX81" fmla="*/ 1804664 w 4801503"/>
                <a:gd name="connsiteY81" fmla="*/ 2005351 h 4421876"/>
                <a:gd name="connsiteX82" fmla="*/ 1751879 w 4801503"/>
                <a:gd name="connsiteY82" fmla="*/ 2024275 h 4421876"/>
                <a:gd name="connsiteX83" fmla="*/ 1748380 w 4801503"/>
                <a:gd name="connsiteY83" fmla="*/ 2007687 h 4421876"/>
                <a:gd name="connsiteX84" fmla="*/ 1063482 w 4801503"/>
                <a:gd name="connsiteY84" fmla="*/ 2429495 h 4421876"/>
                <a:gd name="connsiteX85" fmla="*/ 971360 w 4801503"/>
                <a:gd name="connsiteY85" fmla="*/ 2504015 h 4421876"/>
                <a:gd name="connsiteX86" fmla="*/ 887302 w 4801503"/>
                <a:gd name="connsiteY86" fmla="*/ 2576536 h 4421876"/>
                <a:gd name="connsiteX87" fmla="*/ 883098 w 4801503"/>
                <a:gd name="connsiteY87" fmla="*/ 2578019 h 4421876"/>
                <a:gd name="connsiteX88" fmla="*/ 882694 w 4801503"/>
                <a:gd name="connsiteY88" fmla="*/ 2580511 h 4421876"/>
                <a:gd name="connsiteX89" fmla="*/ 881511 w 4801503"/>
                <a:gd name="connsiteY89" fmla="*/ 2581531 h 4421876"/>
                <a:gd name="connsiteX90" fmla="*/ 466244 w 4801503"/>
                <a:gd name="connsiteY90" fmla="*/ 3087897 h 4421876"/>
                <a:gd name="connsiteX91" fmla="*/ 285439 w 4801503"/>
                <a:gd name="connsiteY91" fmla="*/ 3628119 h 4421876"/>
                <a:gd name="connsiteX92" fmla="*/ 270508 w 4801503"/>
                <a:gd name="connsiteY92" fmla="*/ 3656928 h 4421876"/>
                <a:gd name="connsiteX93" fmla="*/ 272982 w 4801503"/>
                <a:gd name="connsiteY93" fmla="*/ 3663559 h 4421876"/>
                <a:gd name="connsiteX94" fmla="*/ 268142 w 4801503"/>
                <a:gd name="connsiteY94" fmla="*/ 3658722 h 4421876"/>
                <a:gd name="connsiteX95" fmla="*/ 190003 w 4801503"/>
                <a:gd name="connsiteY95" fmla="*/ 3583200 h 4421876"/>
                <a:gd name="connsiteX96" fmla="*/ 126041 w 4801503"/>
                <a:gd name="connsiteY96" fmla="*/ 3521254 h 4421876"/>
                <a:gd name="connsiteX97" fmla="*/ 125398 w 4801503"/>
                <a:gd name="connsiteY97" fmla="*/ 3518140 h 4421876"/>
                <a:gd name="connsiteX98" fmla="*/ 103468 w 4801503"/>
                <a:gd name="connsiteY98" fmla="*/ 3491854 h 4421876"/>
                <a:gd name="connsiteX99" fmla="*/ 5251 w 4801503"/>
                <a:gd name="connsiteY99" fmla="*/ 3179792 h 4421876"/>
                <a:gd name="connsiteX100" fmla="*/ 5251 w 4801503"/>
                <a:gd name="connsiteY100" fmla="*/ 2992848 h 4421876"/>
                <a:gd name="connsiteX101" fmla="*/ 148028 w 4801503"/>
                <a:gd name="connsiteY101" fmla="*/ 2548096 h 4421876"/>
                <a:gd name="connsiteX102" fmla="*/ 364993 w 4801503"/>
                <a:gd name="connsiteY102" fmla="*/ 2225940 h 4421876"/>
                <a:gd name="connsiteX103" fmla="*/ 555596 w 4801503"/>
                <a:gd name="connsiteY103" fmla="*/ 2016706 h 4421876"/>
                <a:gd name="connsiteX104" fmla="*/ 1043419 w 4801503"/>
                <a:gd name="connsiteY104" fmla="*/ 1641558 h 4421876"/>
                <a:gd name="connsiteX105" fmla="*/ 1106642 w 4801503"/>
                <a:gd name="connsiteY105" fmla="*/ 1599291 h 4421876"/>
                <a:gd name="connsiteX106" fmla="*/ 1116015 w 4801503"/>
                <a:gd name="connsiteY106" fmla="*/ 1597557 h 4421876"/>
                <a:gd name="connsiteX107" fmla="*/ 1820664 w 4801503"/>
                <a:gd name="connsiteY107" fmla="*/ 1294274 h 4421876"/>
                <a:gd name="connsiteX108" fmla="*/ 1820684 w 4801503"/>
                <a:gd name="connsiteY108" fmla="*/ 1294190 h 4421876"/>
                <a:gd name="connsiteX109" fmla="*/ 1988939 w 4801503"/>
                <a:gd name="connsiteY109" fmla="*/ 1250902 h 4421876"/>
                <a:gd name="connsiteX110" fmla="*/ 2169539 w 4801503"/>
                <a:gd name="connsiteY110" fmla="*/ 1217414 h 4421876"/>
                <a:gd name="connsiteX111" fmla="*/ 2385426 w 4801503"/>
                <a:gd name="connsiteY111" fmla="*/ 1195728 h 4421876"/>
                <a:gd name="connsiteX112" fmla="*/ 2602537 w 4801503"/>
                <a:gd name="connsiteY112" fmla="*/ 1195965 h 4421876"/>
                <a:gd name="connsiteX113" fmla="*/ 2641876 w 4801503"/>
                <a:gd name="connsiteY113" fmla="*/ 1198594 h 4421876"/>
                <a:gd name="connsiteX114" fmla="*/ 2671241 w 4801503"/>
                <a:gd name="connsiteY114" fmla="*/ 1211292 h 4421876"/>
                <a:gd name="connsiteX115" fmla="*/ 2659993 w 4801503"/>
                <a:gd name="connsiteY115" fmla="*/ 1223241 h 4421876"/>
                <a:gd name="connsiteX116" fmla="*/ 3265636 w 4801503"/>
                <a:gd name="connsiteY116" fmla="*/ 1337093 h 4421876"/>
                <a:gd name="connsiteX117" fmla="*/ 3257847 w 4801503"/>
                <a:gd name="connsiteY117" fmla="*/ 1270240 h 4421876"/>
                <a:gd name="connsiteX118" fmla="*/ 3254577 w 4801503"/>
                <a:gd name="connsiteY118" fmla="*/ 1269577 h 4421876"/>
                <a:gd name="connsiteX119" fmla="*/ 3252034 w 4801503"/>
                <a:gd name="connsiteY119" fmla="*/ 1240361 h 4421876"/>
                <a:gd name="connsiteX120" fmla="*/ 3241302 w 4801503"/>
                <a:gd name="connsiteY120" fmla="*/ 1198909 h 4421876"/>
                <a:gd name="connsiteX121" fmla="*/ 3022470 w 4801503"/>
                <a:gd name="connsiteY121" fmla="*/ 614107 h 4421876"/>
                <a:gd name="connsiteX122" fmla="*/ 2572675 w 4801503"/>
                <a:gd name="connsiteY122" fmla="*/ 105638 h 4421876"/>
                <a:gd name="connsiteX123" fmla="*/ 2560894 w 4801503"/>
                <a:gd name="connsiteY123" fmla="*/ 96386 h 4421876"/>
                <a:gd name="connsiteX124" fmla="*/ 2556153 w 4801503"/>
                <a:gd name="connsiteY124" fmla="*/ 82211 h 4421876"/>
                <a:gd name="connsiteX125" fmla="*/ 2565394 w 4801503"/>
                <a:gd name="connsiteY125" fmla="*/ 80688 h 4421876"/>
                <a:gd name="connsiteX126" fmla="*/ 2630671 w 4801503"/>
                <a:gd name="connsiteY126" fmla="*/ 47778 h 4421876"/>
                <a:gd name="connsiteX127" fmla="*/ 2728420 w 4801503"/>
                <a:gd name="connsiteY127" fmla="*/ 19567 h 4421876"/>
                <a:gd name="connsiteX128" fmla="*/ 2818345 w 4801503"/>
                <a:gd name="connsiteY128" fmla="*/ 2388 h 4421876"/>
                <a:gd name="connsiteX129" fmla="*/ 2818802 w 4801503"/>
                <a:gd name="connsiteY129" fmla="*/ 2388 h 4421876"/>
                <a:gd name="connsiteX130" fmla="*/ 2892426 w 4801503"/>
                <a:gd name="connsiteY130" fmla="*/ 450 h 4421876"/>
                <a:gd name="connsiteX0" fmla="*/ 2575370 w 4801503"/>
                <a:gd name="connsiteY0" fmla="*/ 4209403 h 4421876"/>
                <a:gd name="connsiteX1" fmla="*/ 2571194 w 4801503"/>
                <a:gd name="connsiteY1" fmla="*/ 4209522 h 4421876"/>
                <a:gd name="connsiteX2" fmla="*/ 2574853 w 4801503"/>
                <a:gd name="connsiteY2" fmla="*/ 4209736 h 4421876"/>
                <a:gd name="connsiteX3" fmla="*/ 2575370 w 4801503"/>
                <a:gd name="connsiteY3" fmla="*/ 4209403 h 4421876"/>
                <a:gd name="connsiteX4" fmla="*/ 1846673 w 4801503"/>
                <a:gd name="connsiteY4" fmla="*/ 3771200 h 4421876"/>
                <a:gd name="connsiteX5" fmla="*/ 1844306 w 4801503"/>
                <a:gd name="connsiteY5" fmla="*/ 3773543 h 4421876"/>
                <a:gd name="connsiteX6" fmla="*/ 1845552 w 4801503"/>
                <a:gd name="connsiteY6" fmla="*/ 3771296 h 4421876"/>
                <a:gd name="connsiteX7" fmla="*/ 1846673 w 4801503"/>
                <a:gd name="connsiteY7" fmla="*/ 3771200 h 4421876"/>
                <a:gd name="connsiteX8" fmla="*/ 4785281 w 4801503"/>
                <a:gd name="connsiteY8" fmla="*/ 3717141 h 4421876"/>
                <a:gd name="connsiteX9" fmla="*/ 4781119 w 4801503"/>
                <a:gd name="connsiteY9" fmla="*/ 3728655 h 4421876"/>
                <a:gd name="connsiteX10" fmla="*/ 4780741 w 4801503"/>
                <a:gd name="connsiteY10" fmla="*/ 3727560 h 4421876"/>
                <a:gd name="connsiteX11" fmla="*/ 4783602 w 4801503"/>
                <a:gd name="connsiteY11" fmla="*/ 3720277 h 4421876"/>
                <a:gd name="connsiteX12" fmla="*/ 4785281 w 4801503"/>
                <a:gd name="connsiteY12" fmla="*/ 3717141 h 4421876"/>
                <a:gd name="connsiteX13" fmla="*/ 272982 w 4801503"/>
                <a:gd name="connsiteY13" fmla="*/ 3663559 h 4421876"/>
                <a:gd name="connsiteX14" fmla="*/ 273767 w 4801503"/>
                <a:gd name="connsiteY14" fmla="*/ 3664343 h 4421876"/>
                <a:gd name="connsiteX15" fmla="*/ 273276 w 4801503"/>
                <a:gd name="connsiteY15" fmla="*/ 3664346 h 4421876"/>
                <a:gd name="connsiteX16" fmla="*/ 272982 w 4801503"/>
                <a:gd name="connsiteY16" fmla="*/ 3663559 h 4421876"/>
                <a:gd name="connsiteX17" fmla="*/ 2892426 w 4801503"/>
                <a:gd name="connsiteY17" fmla="*/ 450 h 4421876"/>
                <a:gd name="connsiteX18" fmla="*/ 3104590 w 4801503"/>
                <a:gd name="connsiteY18" fmla="*/ 48651 h 4421876"/>
                <a:gd name="connsiteX19" fmla="*/ 3478331 w 4801503"/>
                <a:gd name="connsiteY19" fmla="*/ 332956 h 4421876"/>
                <a:gd name="connsiteX20" fmla="*/ 3793980 w 4801503"/>
                <a:gd name="connsiteY20" fmla="*/ 893155 h 4421876"/>
                <a:gd name="connsiteX21" fmla="*/ 3909462 w 4801503"/>
                <a:gd name="connsiteY21" fmla="*/ 1300266 h 4421876"/>
                <a:gd name="connsiteX22" fmla="*/ 3943942 w 4801503"/>
                <a:gd name="connsiteY22" fmla="*/ 1485619 h 4421876"/>
                <a:gd name="connsiteX23" fmla="*/ 3944345 w 4801503"/>
                <a:gd name="connsiteY23" fmla="*/ 1535301 h 4421876"/>
                <a:gd name="connsiteX24" fmla="*/ 3955188 w 4801503"/>
                <a:gd name="connsiteY24" fmla="*/ 2335498 h 4421876"/>
                <a:gd name="connsiteX25" fmla="*/ 3908995 w 4801503"/>
                <a:gd name="connsiteY25" fmla="*/ 2669430 h 4421876"/>
                <a:gd name="connsiteX26" fmla="*/ 3792814 w 4801503"/>
                <a:gd name="connsiteY26" fmla="*/ 3076542 h 4421876"/>
                <a:gd name="connsiteX27" fmla="*/ 3503993 w 4801503"/>
                <a:gd name="connsiteY27" fmla="*/ 3607090 h 4421876"/>
                <a:gd name="connsiteX28" fmla="*/ 3412541 w 4801503"/>
                <a:gd name="connsiteY28" fmla="*/ 3714546 h 4421876"/>
                <a:gd name="connsiteX29" fmla="*/ 3439837 w 4801503"/>
                <a:gd name="connsiteY29" fmla="*/ 3724219 h 4421876"/>
                <a:gd name="connsiteX30" fmla="*/ 3660302 w 4801503"/>
                <a:gd name="connsiteY30" fmla="*/ 3745247 h 4421876"/>
                <a:gd name="connsiteX31" fmla="*/ 3932092 w 4801503"/>
                <a:gd name="connsiteY31" fmla="*/ 3750925 h 4421876"/>
                <a:gd name="connsiteX32" fmla="*/ 4257540 w 4801503"/>
                <a:gd name="connsiteY32" fmla="*/ 3716438 h 4421876"/>
                <a:gd name="connsiteX33" fmla="*/ 4746762 w 4801503"/>
                <a:gd name="connsiteY33" fmla="*/ 3501107 h 4421876"/>
                <a:gd name="connsiteX34" fmla="*/ 4793654 w 4801503"/>
                <a:gd name="connsiteY34" fmla="*/ 3474821 h 4421876"/>
                <a:gd name="connsiteX35" fmla="*/ 4800285 w 4801503"/>
                <a:gd name="connsiteY35" fmla="*/ 3522537 h 4421876"/>
                <a:gd name="connsiteX36" fmla="*/ 4780764 w 4801503"/>
                <a:gd name="connsiteY36" fmla="*/ 3717361 h 4421876"/>
                <a:gd name="connsiteX37" fmla="*/ 4780307 w 4801503"/>
                <a:gd name="connsiteY37" fmla="*/ 3726303 h 4421876"/>
                <a:gd name="connsiteX38" fmla="*/ 4780741 w 4801503"/>
                <a:gd name="connsiteY38" fmla="*/ 3727560 h 4421876"/>
                <a:gd name="connsiteX39" fmla="*/ 4779657 w 4801503"/>
                <a:gd name="connsiteY39" fmla="*/ 3730317 h 4421876"/>
                <a:gd name="connsiteX40" fmla="*/ 4696370 w 4801503"/>
                <a:gd name="connsiteY40" fmla="*/ 3945228 h 4421876"/>
                <a:gd name="connsiteX41" fmla="*/ 4273871 w 4801503"/>
                <a:gd name="connsiteY41" fmla="*/ 4293250 h 4421876"/>
                <a:gd name="connsiteX42" fmla="*/ 3845772 w 4801503"/>
                <a:gd name="connsiteY42" fmla="*/ 4406173 h 4421876"/>
                <a:gd name="connsiteX43" fmla="*/ 3436571 w 4801503"/>
                <a:gd name="connsiteY43" fmla="*/ 4416477 h 4421876"/>
                <a:gd name="connsiteX44" fmla="*/ 2611635 w 4801503"/>
                <a:gd name="connsiteY44" fmla="*/ 4235211 h 4421876"/>
                <a:gd name="connsiteX45" fmla="*/ 2407099 w 4801503"/>
                <a:gd name="connsiteY45" fmla="*/ 4166673 h 4421876"/>
                <a:gd name="connsiteX46" fmla="*/ 1875616 w 4801503"/>
                <a:gd name="connsiteY46" fmla="*/ 3768727 h 4421876"/>
                <a:gd name="connsiteX47" fmla="*/ 1846673 w 4801503"/>
                <a:gd name="connsiteY47" fmla="*/ 3771200 h 4421876"/>
                <a:gd name="connsiteX48" fmla="*/ 1847824 w 4801503"/>
                <a:gd name="connsiteY48" fmla="*/ 3770061 h 4421876"/>
                <a:gd name="connsiteX49" fmla="*/ 1655588 w 4801503"/>
                <a:gd name="connsiteY49" fmla="*/ 3559776 h 4421876"/>
                <a:gd name="connsiteX50" fmla="*/ 1403161 w 4801503"/>
                <a:gd name="connsiteY50" fmla="*/ 3219956 h 4421876"/>
                <a:gd name="connsiteX51" fmla="*/ 1279514 w 4801503"/>
                <a:gd name="connsiteY51" fmla="*/ 3000419 h 4421876"/>
                <a:gd name="connsiteX52" fmla="*/ 1289499 w 4801503"/>
                <a:gd name="connsiteY52" fmla="*/ 2808928 h 4421876"/>
                <a:gd name="connsiteX53" fmla="*/ 1806735 w 4801503"/>
                <a:gd name="connsiteY53" fmla="*/ 2568782 h 4421876"/>
                <a:gd name="connsiteX54" fmla="*/ 1862245 w 4801503"/>
                <a:gd name="connsiteY54" fmla="*/ 2748122 h 4421876"/>
                <a:gd name="connsiteX55" fmla="*/ 1864747 w 4801503"/>
                <a:gd name="connsiteY55" fmla="*/ 2745513 h 4421876"/>
                <a:gd name="connsiteX56" fmla="*/ 1873246 w 4801503"/>
                <a:gd name="connsiteY56" fmla="*/ 2748455 h 4421876"/>
                <a:gd name="connsiteX57" fmla="*/ 1891683 w 4801503"/>
                <a:gd name="connsiteY57" fmla="*/ 2783615 h 4421876"/>
                <a:gd name="connsiteX58" fmla="*/ 2074121 w 4801503"/>
                <a:gd name="connsiteY58" fmla="*/ 3079065 h 4421876"/>
                <a:gd name="connsiteX59" fmla="*/ 2515984 w 4801503"/>
                <a:gd name="connsiteY59" fmla="*/ 3463676 h 4421876"/>
                <a:gd name="connsiteX60" fmla="*/ 2569876 w 4801503"/>
                <a:gd name="connsiteY60" fmla="*/ 3432896 h 4421876"/>
                <a:gd name="connsiteX61" fmla="*/ 2513773 w 4801503"/>
                <a:gd name="connsiteY61" fmla="*/ 3465471 h 4421876"/>
                <a:gd name="connsiteX62" fmla="*/ 2748844 w 4801503"/>
                <a:gd name="connsiteY62" fmla="*/ 3630964 h 4421876"/>
                <a:gd name="connsiteX63" fmla="*/ 2788259 w 4801503"/>
                <a:gd name="connsiteY63" fmla="*/ 3680060 h 4421876"/>
                <a:gd name="connsiteX64" fmla="*/ 3062880 w 4801503"/>
                <a:gd name="connsiteY64" fmla="*/ 3307691 h 4421876"/>
                <a:gd name="connsiteX65" fmla="*/ 3119696 w 4801503"/>
                <a:gd name="connsiteY65" fmla="*/ 3157069 h 4421876"/>
                <a:gd name="connsiteX66" fmla="*/ 3122087 w 4801503"/>
                <a:gd name="connsiteY66" fmla="*/ 3155188 h 4421876"/>
                <a:gd name="connsiteX67" fmla="*/ 3130253 w 4801503"/>
                <a:gd name="connsiteY67" fmla="*/ 3116075 h 4421876"/>
                <a:gd name="connsiteX68" fmla="*/ 3251100 w 4801503"/>
                <a:gd name="connsiteY68" fmla="*/ 2721371 h 4421876"/>
                <a:gd name="connsiteX69" fmla="*/ 3327155 w 4801503"/>
                <a:gd name="connsiteY69" fmla="*/ 2092199 h 4421876"/>
                <a:gd name="connsiteX70" fmla="*/ 3338586 w 4801503"/>
                <a:gd name="connsiteY70" fmla="*/ 2022384 h 4421876"/>
                <a:gd name="connsiteX71" fmla="*/ 3335850 w 4801503"/>
                <a:gd name="connsiteY71" fmla="*/ 2020938 h 4421876"/>
                <a:gd name="connsiteX72" fmla="*/ 3344248 w 4801503"/>
                <a:gd name="connsiteY72" fmla="*/ 2011840 h 4421876"/>
                <a:gd name="connsiteX73" fmla="*/ 3338190 w 4801503"/>
                <a:gd name="connsiteY73" fmla="*/ 1959840 h 4421876"/>
                <a:gd name="connsiteX74" fmla="*/ 2784636 w 4801503"/>
                <a:gd name="connsiteY74" fmla="*/ 1795959 h 4421876"/>
                <a:gd name="connsiteX75" fmla="*/ 2561840 w 4801503"/>
                <a:gd name="connsiteY75" fmla="*/ 1789594 h 4421876"/>
                <a:gd name="connsiteX76" fmla="*/ 2570725 w 4801503"/>
                <a:gd name="connsiteY76" fmla="*/ 1798578 h 4421876"/>
                <a:gd name="connsiteX77" fmla="*/ 2579721 w 4801503"/>
                <a:gd name="connsiteY77" fmla="*/ 1805112 h 4421876"/>
                <a:gd name="connsiteX78" fmla="*/ 2574593 w 4801503"/>
                <a:gd name="connsiteY78" fmla="*/ 1814087 h 4421876"/>
                <a:gd name="connsiteX79" fmla="*/ 2568942 w 4801503"/>
                <a:gd name="connsiteY79" fmla="*/ 1809996 h 4421876"/>
                <a:gd name="connsiteX80" fmla="*/ 2320715 w 4801503"/>
                <a:gd name="connsiteY80" fmla="*/ 1850792 h 4421876"/>
                <a:gd name="connsiteX81" fmla="*/ 1804664 w 4801503"/>
                <a:gd name="connsiteY81" fmla="*/ 2005351 h 4421876"/>
                <a:gd name="connsiteX82" fmla="*/ 1751879 w 4801503"/>
                <a:gd name="connsiteY82" fmla="*/ 2024275 h 4421876"/>
                <a:gd name="connsiteX83" fmla="*/ 1748380 w 4801503"/>
                <a:gd name="connsiteY83" fmla="*/ 2007687 h 4421876"/>
                <a:gd name="connsiteX84" fmla="*/ 1063482 w 4801503"/>
                <a:gd name="connsiteY84" fmla="*/ 2429495 h 4421876"/>
                <a:gd name="connsiteX85" fmla="*/ 971360 w 4801503"/>
                <a:gd name="connsiteY85" fmla="*/ 2504015 h 4421876"/>
                <a:gd name="connsiteX86" fmla="*/ 887302 w 4801503"/>
                <a:gd name="connsiteY86" fmla="*/ 2576536 h 4421876"/>
                <a:gd name="connsiteX87" fmla="*/ 883098 w 4801503"/>
                <a:gd name="connsiteY87" fmla="*/ 2578019 h 4421876"/>
                <a:gd name="connsiteX88" fmla="*/ 882694 w 4801503"/>
                <a:gd name="connsiteY88" fmla="*/ 2580511 h 4421876"/>
                <a:gd name="connsiteX89" fmla="*/ 881511 w 4801503"/>
                <a:gd name="connsiteY89" fmla="*/ 2581531 h 4421876"/>
                <a:gd name="connsiteX90" fmla="*/ 466244 w 4801503"/>
                <a:gd name="connsiteY90" fmla="*/ 3087897 h 4421876"/>
                <a:gd name="connsiteX91" fmla="*/ 285439 w 4801503"/>
                <a:gd name="connsiteY91" fmla="*/ 3628119 h 4421876"/>
                <a:gd name="connsiteX92" fmla="*/ 270508 w 4801503"/>
                <a:gd name="connsiteY92" fmla="*/ 3656928 h 4421876"/>
                <a:gd name="connsiteX93" fmla="*/ 272982 w 4801503"/>
                <a:gd name="connsiteY93" fmla="*/ 3663559 h 4421876"/>
                <a:gd name="connsiteX94" fmla="*/ 268142 w 4801503"/>
                <a:gd name="connsiteY94" fmla="*/ 3658722 h 4421876"/>
                <a:gd name="connsiteX95" fmla="*/ 190003 w 4801503"/>
                <a:gd name="connsiteY95" fmla="*/ 3583200 h 4421876"/>
                <a:gd name="connsiteX96" fmla="*/ 126041 w 4801503"/>
                <a:gd name="connsiteY96" fmla="*/ 3521254 h 4421876"/>
                <a:gd name="connsiteX97" fmla="*/ 125398 w 4801503"/>
                <a:gd name="connsiteY97" fmla="*/ 3518140 h 4421876"/>
                <a:gd name="connsiteX98" fmla="*/ 103468 w 4801503"/>
                <a:gd name="connsiteY98" fmla="*/ 3491854 h 4421876"/>
                <a:gd name="connsiteX99" fmla="*/ 5251 w 4801503"/>
                <a:gd name="connsiteY99" fmla="*/ 3179792 h 4421876"/>
                <a:gd name="connsiteX100" fmla="*/ 5251 w 4801503"/>
                <a:gd name="connsiteY100" fmla="*/ 2992848 h 4421876"/>
                <a:gd name="connsiteX101" fmla="*/ 148028 w 4801503"/>
                <a:gd name="connsiteY101" fmla="*/ 2548096 h 4421876"/>
                <a:gd name="connsiteX102" fmla="*/ 364993 w 4801503"/>
                <a:gd name="connsiteY102" fmla="*/ 2225940 h 4421876"/>
                <a:gd name="connsiteX103" fmla="*/ 555596 w 4801503"/>
                <a:gd name="connsiteY103" fmla="*/ 2016706 h 4421876"/>
                <a:gd name="connsiteX104" fmla="*/ 1043419 w 4801503"/>
                <a:gd name="connsiteY104" fmla="*/ 1641558 h 4421876"/>
                <a:gd name="connsiteX105" fmla="*/ 1106642 w 4801503"/>
                <a:gd name="connsiteY105" fmla="*/ 1599291 h 4421876"/>
                <a:gd name="connsiteX106" fmla="*/ 1116015 w 4801503"/>
                <a:gd name="connsiteY106" fmla="*/ 1597557 h 4421876"/>
                <a:gd name="connsiteX107" fmla="*/ 1820664 w 4801503"/>
                <a:gd name="connsiteY107" fmla="*/ 1294274 h 4421876"/>
                <a:gd name="connsiteX108" fmla="*/ 1820684 w 4801503"/>
                <a:gd name="connsiteY108" fmla="*/ 1294190 h 4421876"/>
                <a:gd name="connsiteX109" fmla="*/ 1988939 w 4801503"/>
                <a:gd name="connsiteY109" fmla="*/ 1250902 h 4421876"/>
                <a:gd name="connsiteX110" fmla="*/ 2169539 w 4801503"/>
                <a:gd name="connsiteY110" fmla="*/ 1217414 h 4421876"/>
                <a:gd name="connsiteX111" fmla="*/ 2385426 w 4801503"/>
                <a:gd name="connsiteY111" fmla="*/ 1195728 h 4421876"/>
                <a:gd name="connsiteX112" fmla="*/ 2602537 w 4801503"/>
                <a:gd name="connsiteY112" fmla="*/ 1195965 h 4421876"/>
                <a:gd name="connsiteX113" fmla="*/ 2641876 w 4801503"/>
                <a:gd name="connsiteY113" fmla="*/ 1198594 h 4421876"/>
                <a:gd name="connsiteX114" fmla="*/ 2671241 w 4801503"/>
                <a:gd name="connsiteY114" fmla="*/ 1211292 h 4421876"/>
                <a:gd name="connsiteX115" fmla="*/ 3265636 w 4801503"/>
                <a:gd name="connsiteY115" fmla="*/ 1337093 h 4421876"/>
                <a:gd name="connsiteX116" fmla="*/ 3257847 w 4801503"/>
                <a:gd name="connsiteY116" fmla="*/ 1270240 h 4421876"/>
                <a:gd name="connsiteX117" fmla="*/ 3254577 w 4801503"/>
                <a:gd name="connsiteY117" fmla="*/ 1269577 h 4421876"/>
                <a:gd name="connsiteX118" fmla="*/ 3252034 w 4801503"/>
                <a:gd name="connsiteY118" fmla="*/ 1240361 h 4421876"/>
                <a:gd name="connsiteX119" fmla="*/ 3241302 w 4801503"/>
                <a:gd name="connsiteY119" fmla="*/ 1198909 h 4421876"/>
                <a:gd name="connsiteX120" fmla="*/ 3022470 w 4801503"/>
                <a:gd name="connsiteY120" fmla="*/ 614107 h 4421876"/>
                <a:gd name="connsiteX121" fmla="*/ 2572675 w 4801503"/>
                <a:gd name="connsiteY121" fmla="*/ 105638 h 4421876"/>
                <a:gd name="connsiteX122" fmla="*/ 2560894 w 4801503"/>
                <a:gd name="connsiteY122" fmla="*/ 96386 h 4421876"/>
                <a:gd name="connsiteX123" fmla="*/ 2556153 w 4801503"/>
                <a:gd name="connsiteY123" fmla="*/ 82211 h 4421876"/>
                <a:gd name="connsiteX124" fmla="*/ 2565394 w 4801503"/>
                <a:gd name="connsiteY124" fmla="*/ 80688 h 4421876"/>
                <a:gd name="connsiteX125" fmla="*/ 2630671 w 4801503"/>
                <a:gd name="connsiteY125" fmla="*/ 47778 h 4421876"/>
                <a:gd name="connsiteX126" fmla="*/ 2728420 w 4801503"/>
                <a:gd name="connsiteY126" fmla="*/ 19567 h 4421876"/>
                <a:gd name="connsiteX127" fmla="*/ 2818345 w 4801503"/>
                <a:gd name="connsiteY127" fmla="*/ 2388 h 4421876"/>
                <a:gd name="connsiteX128" fmla="*/ 2818802 w 4801503"/>
                <a:gd name="connsiteY128" fmla="*/ 2388 h 4421876"/>
                <a:gd name="connsiteX129" fmla="*/ 2892426 w 4801503"/>
                <a:gd name="connsiteY129" fmla="*/ 450 h 4421876"/>
                <a:gd name="connsiteX0" fmla="*/ 2575370 w 4801503"/>
                <a:gd name="connsiteY0" fmla="*/ 4209403 h 4421876"/>
                <a:gd name="connsiteX1" fmla="*/ 2571194 w 4801503"/>
                <a:gd name="connsiteY1" fmla="*/ 4209522 h 4421876"/>
                <a:gd name="connsiteX2" fmla="*/ 2574853 w 4801503"/>
                <a:gd name="connsiteY2" fmla="*/ 4209736 h 4421876"/>
                <a:gd name="connsiteX3" fmla="*/ 2575370 w 4801503"/>
                <a:gd name="connsiteY3" fmla="*/ 4209403 h 4421876"/>
                <a:gd name="connsiteX4" fmla="*/ 1846673 w 4801503"/>
                <a:gd name="connsiteY4" fmla="*/ 3771200 h 4421876"/>
                <a:gd name="connsiteX5" fmla="*/ 1844306 w 4801503"/>
                <a:gd name="connsiteY5" fmla="*/ 3773543 h 4421876"/>
                <a:gd name="connsiteX6" fmla="*/ 1845552 w 4801503"/>
                <a:gd name="connsiteY6" fmla="*/ 3771296 h 4421876"/>
                <a:gd name="connsiteX7" fmla="*/ 1846673 w 4801503"/>
                <a:gd name="connsiteY7" fmla="*/ 3771200 h 4421876"/>
                <a:gd name="connsiteX8" fmla="*/ 4785281 w 4801503"/>
                <a:gd name="connsiteY8" fmla="*/ 3717141 h 4421876"/>
                <a:gd name="connsiteX9" fmla="*/ 4781119 w 4801503"/>
                <a:gd name="connsiteY9" fmla="*/ 3728655 h 4421876"/>
                <a:gd name="connsiteX10" fmla="*/ 4780741 w 4801503"/>
                <a:gd name="connsiteY10" fmla="*/ 3727560 h 4421876"/>
                <a:gd name="connsiteX11" fmla="*/ 4783602 w 4801503"/>
                <a:gd name="connsiteY11" fmla="*/ 3720277 h 4421876"/>
                <a:gd name="connsiteX12" fmla="*/ 4785281 w 4801503"/>
                <a:gd name="connsiteY12" fmla="*/ 3717141 h 4421876"/>
                <a:gd name="connsiteX13" fmla="*/ 272982 w 4801503"/>
                <a:gd name="connsiteY13" fmla="*/ 3663559 h 4421876"/>
                <a:gd name="connsiteX14" fmla="*/ 273767 w 4801503"/>
                <a:gd name="connsiteY14" fmla="*/ 3664343 h 4421876"/>
                <a:gd name="connsiteX15" fmla="*/ 273276 w 4801503"/>
                <a:gd name="connsiteY15" fmla="*/ 3664346 h 4421876"/>
                <a:gd name="connsiteX16" fmla="*/ 272982 w 4801503"/>
                <a:gd name="connsiteY16" fmla="*/ 3663559 h 4421876"/>
                <a:gd name="connsiteX17" fmla="*/ 2892426 w 4801503"/>
                <a:gd name="connsiteY17" fmla="*/ 450 h 4421876"/>
                <a:gd name="connsiteX18" fmla="*/ 3104590 w 4801503"/>
                <a:gd name="connsiteY18" fmla="*/ 48651 h 4421876"/>
                <a:gd name="connsiteX19" fmla="*/ 3478331 w 4801503"/>
                <a:gd name="connsiteY19" fmla="*/ 332956 h 4421876"/>
                <a:gd name="connsiteX20" fmla="*/ 3793980 w 4801503"/>
                <a:gd name="connsiteY20" fmla="*/ 893155 h 4421876"/>
                <a:gd name="connsiteX21" fmla="*/ 3909462 w 4801503"/>
                <a:gd name="connsiteY21" fmla="*/ 1300266 h 4421876"/>
                <a:gd name="connsiteX22" fmla="*/ 3943942 w 4801503"/>
                <a:gd name="connsiteY22" fmla="*/ 1485619 h 4421876"/>
                <a:gd name="connsiteX23" fmla="*/ 3944345 w 4801503"/>
                <a:gd name="connsiteY23" fmla="*/ 1535301 h 4421876"/>
                <a:gd name="connsiteX24" fmla="*/ 3955188 w 4801503"/>
                <a:gd name="connsiteY24" fmla="*/ 2335498 h 4421876"/>
                <a:gd name="connsiteX25" fmla="*/ 3908995 w 4801503"/>
                <a:gd name="connsiteY25" fmla="*/ 2669430 h 4421876"/>
                <a:gd name="connsiteX26" fmla="*/ 3792814 w 4801503"/>
                <a:gd name="connsiteY26" fmla="*/ 3076542 h 4421876"/>
                <a:gd name="connsiteX27" fmla="*/ 3503993 w 4801503"/>
                <a:gd name="connsiteY27" fmla="*/ 3607090 h 4421876"/>
                <a:gd name="connsiteX28" fmla="*/ 3412541 w 4801503"/>
                <a:gd name="connsiteY28" fmla="*/ 3714546 h 4421876"/>
                <a:gd name="connsiteX29" fmla="*/ 3439837 w 4801503"/>
                <a:gd name="connsiteY29" fmla="*/ 3724219 h 4421876"/>
                <a:gd name="connsiteX30" fmla="*/ 3660302 w 4801503"/>
                <a:gd name="connsiteY30" fmla="*/ 3745247 h 4421876"/>
                <a:gd name="connsiteX31" fmla="*/ 3932092 w 4801503"/>
                <a:gd name="connsiteY31" fmla="*/ 3750925 h 4421876"/>
                <a:gd name="connsiteX32" fmla="*/ 4257540 w 4801503"/>
                <a:gd name="connsiteY32" fmla="*/ 3716438 h 4421876"/>
                <a:gd name="connsiteX33" fmla="*/ 4746762 w 4801503"/>
                <a:gd name="connsiteY33" fmla="*/ 3501107 h 4421876"/>
                <a:gd name="connsiteX34" fmla="*/ 4793654 w 4801503"/>
                <a:gd name="connsiteY34" fmla="*/ 3474821 h 4421876"/>
                <a:gd name="connsiteX35" fmla="*/ 4800285 w 4801503"/>
                <a:gd name="connsiteY35" fmla="*/ 3522537 h 4421876"/>
                <a:gd name="connsiteX36" fmla="*/ 4780764 w 4801503"/>
                <a:gd name="connsiteY36" fmla="*/ 3717361 h 4421876"/>
                <a:gd name="connsiteX37" fmla="*/ 4780307 w 4801503"/>
                <a:gd name="connsiteY37" fmla="*/ 3726303 h 4421876"/>
                <a:gd name="connsiteX38" fmla="*/ 4780741 w 4801503"/>
                <a:gd name="connsiteY38" fmla="*/ 3727560 h 4421876"/>
                <a:gd name="connsiteX39" fmla="*/ 4779657 w 4801503"/>
                <a:gd name="connsiteY39" fmla="*/ 3730317 h 4421876"/>
                <a:gd name="connsiteX40" fmla="*/ 4696370 w 4801503"/>
                <a:gd name="connsiteY40" fmla="*/ 3945228 h 4421876"/>
                <a:gd name="connsiteX41" fmla="*/ 4273871 w 4801503"/>
                <a:gd name="connsiteY41" fmla="*/ 4293250 h 4421876"/>
                <a:gd name="connsiteX42" fmla="*/ 3845772 w 4801503"/>
                <a:gd name="connsiteY42" fmla="*/ 4406173 h 4421876"/>
                <a:gd name="connsiteX43" fmla="*/ 3436571 w 4801503"/>
                <a:gd name="connsiteY43" fmla="*/ 4416477 h 4421876"/>
                <a:gd name="connsiteX44" fmla="*/ 2611635 w 4801503"/>
                <a:gd name="connsiteY44" fmla="*/ 4235211 h 4421876"/>
                <a:gd name="connsiteX45" fmla="*/ 2407099 w 4801503"/>
                <a:gd name="connsiteY45" fmla="*/ 4166673 h 4421876"/>
                <a:gd name="connsiteX46" fmla="*/ 1875616 w 4801503"/>
                <a:gd name="connsiteY46" fmla="*/ 3768727 h 4421876"/>
                <a:gd name="connsiteX47" fmla="*/ 1846673 w 4801503"/>
                <a:gd name="connsiteY47" fmla="*/ 3771200 h 4421876"/>
                <a:gd name="connsiteX48" fmla="*/ 1847824 w 4801503"/>
                <a:gd name="connsiteY48" fmla="*/ 3770061 h 4421876"/>
                <a:gd name="connsiteX49" fmla="*/ 1655588 w 4801503"/>
                <a:gd name="connsiteY49" fmla="*/ 3559776 h 4421876"/>
                <a:gd name="connsiteX50" fmla="*/ 1403161 w 4801503"/>
                <a:gd name="connsiteY50" fmla="*/ 3219956 h 4421876"/>
                <a:gd name="connsiteX51" fmla="*/ 1279514 w 4801503"/>
                <a:gd name="connsiteY51" fmla="*/ 3000419 h 4421876"/>
                <a:gd name="connsiteX52" fmla="*/ 1289499 w 4801503"/>
                <a:gd name="connsiteY52" fmla="*/ 2808928 h 4421876"/>
                <a:gd name="connsiteX53" fmla="*/ 1806735 w 4801503"/>
                <a:gd name="connsiteY53" fmla="*/ 2568782 h 4421876"/>
                <a:gd name="connsiteX54" fmla="*/ 1862245 w 4801503"/>
                <a:gd name="connsiteY54" fmla="*/ 2748122 h 4421876"/>
                <a:gd name="connsiteX55" fmla="*/ 1864747 w 4801503"/>
                <a:gd name="connsiteY55" fmla="*/ 2745513 h 4421876"/>
                <a:gd name="connsiteX56" fmla="*/ 1873246 w 4801503"/>
                <a:gd name="connsiteY56" fmla="*/ 2748455 h 4421876"/>
                <a:gd name="connsiteX57" fmla="*/ 1891683 w 4801503"/>
                <a:gd name="connsiteY57" fmla="*/ 2783615 h 4421876"/>
                <a:gd name="connsiteX58" fmla="*/ 2074121 w 4801503"/>
                <a:gd name="connsiteY58" fmla="*/ 3079065 h 4421876"/>
                <a:gd name="connsiteX59" fmla="*/ 2515984 w 4801503"/>
                <a:gd name="connsiteY59" fmla="*/ 3463676 h 4421876"/>
                <a:gd name="connsiteX60" fmla="*/ 2569876 w 4801503"/>
                <a:gd name="connsiteY60" fmla="*/ 3432896 h 4421876"/>
                <a:gd name="connsiteX61" fmla="*/ 2513773 w 4801503"/>
                <a:gd name="connsiteY61" fmla="*/ 3465471 h 4421876"/>
                <a:gd name="connsiteX62" fmla="*/ 2748844 w 4801503"/>
                <a:gd name="connsiteY62" fmla="*/ 3630964 h 4421876"/>
                <a:gd name="connsiteX63" fmla="*/ 2788259 w 4801503"/>
                <a:gd name="connsiteY63" fmla="*/ 3680060 h 4421876"/>
                <a:gd name="connsiteX64" fmla="*/ 3062880 w 4801503"/>
                <a:gd name="connsiteY64" fmla="*/ 3307691 h 4421876"/>
                <a:gd name="connsiteX65" fmla="*/ 3119696 w 4801503"/>
                <a:gd name="connsiteY65" fmla="*/ 3157069 h 4421876"/>
                <a:gd name="connsiteX66" fmla="*/ 3122087 w 4801503"/>
                <a:gd name="connsiteY66" fmla="*/ 3155188 h 4421876"/>
                <a:gd name="connsiteX67" fmla="*/ 3130253 w 4801503"/>
                <a:gd name="connsiteY67" fmla="*/ 3116075 h 4421876"/>
                <a:gd name="connsiteX68" fmla="*/ 3251100 w 4801503"/>
                <a:gd name="connsiteY68" fmla="*/ 2721371 h 4421876"/>
                <a:gd name="connsiteX69" fmla="*/ 3327155 w 4801503"/>
                <a:gd name="connsiteY69" fmla="*/ 2092199 h 4421876"/>
                <a:gd name="connsiteX70" fmla="*/ 3338586 w 4801503"/>
                <a:gd name="connsiteY70" fmla="*/ 2022384 h 4421876"/>
                <a:gd name="connsiteX71" fmla="*/ 3335850 w 4801503"/>
                <a:gd name="connsiteY71" fmla="*/ 2020938 h 4421876"/>
                <a:gd name="connsiteX72" fmla="*/ 3344248 w 4801503"/>
                <a:gd name="connsiteY72" fmla="*/ 2011840 h 4421876"/>
                <a:gd name="connsiteX73" fmla="*/ 3338190 w 4801503"/>
                <a:gd name="connsiteY73" fmla="*/ 1959840 h 4421876"/>
                <a:gd name="connsiteX74" fmla="*/ 2784636 w 4801503"/>
                <a:gd name="connsiteY74" fmla="*/ 1795959 h 4421876"/>
                <a:gd name="connsiteX75" fmla="*/ 2561840 w 4801503"/>
                <a:gd name="connsiteY75" fmla="*/ 1789594 h 4421876"/>
                <a:gd name="connsiteX76" fmla="*/ 2570725 w 4801503"/>
                <a:gd name="connsiteY76" fmla="*/ 1798578 h 4421876"/>
                <a:gd name="connsiteX77" fmla="*/ 2579721 w 4801503"/>
                <a:gd name="connsiteY77" fmla="*/ 1805112 h 4421876"/>
                <a:gd name="connsiteX78" fmla="*/ 2574593 w 4801503"/>
                <a:gd name="connsiteY78" fmla="*/ 1814087 h 4421876"/>
                <a:gd name="connsiteX79" fmla="*/ 2568942 w 4801503"/>
                <a:gd name="connsiteY79" fmla="*/ 1809996 h 4421876"/>
                <a:gd name="connsiteX80" fmla="*/ 2320715 w 4801503"/>
                <a:gd name="connsiteY80" fmla="*/ 1850792 h 4421876"/>
                <a:gd name="connsiteX81" fmla="*/ 1804664 w 4801503"/>
                <a:gd name="connsiteY81" fmla="*/ 2005351 h 4421876"/>
                <a:gd name="connsiteX82" fmla="*/ 1751879 w 4801503"/>
                <a:gd name="connsiteY82" fmla="*/ 2024275 h 4421876"/>
                <a:gd name="connsiteX83" fmla="*/ 1748380 w 4801503"/>
                <a:gd name="connsiteY83" fmla="*/ 2007687 h 4421876"/>
                <a:gd name="connsiteX84" fmla="*/ 1063482 w 4801503"/>
                <a:gd name="connsiteY84" fmla="*/ 2429495 h 4421876"/>
                <a:gd name="connsiteX85" fmla="*/ 971360 w 4801503"/>
                <a:gd name="connsiteY85" fmla="*/ 2504015 h 4421876"/>
                <a:gd name="connsiteX86" fmla="*/ 887302 w 4801503"/>
                <a:gd name="connsiteY86" fmla="*/ 2576536 h 4421876"/>
                <a:gd name="connsiteX87" fmla="*/ 883098 w 4801503"/>
                <a:gd name="connsiteY87" fmla="*/ 2578019 h 4421876"/>
                <a:gd name="connsiteX88" fmla="*/ 882694 w 4801503"/>
                <a:gd name="connsiteY88" fmla="*/ 2580511 h 4421876"/>
                <a:gd name="connsiteX89" fmla="*/ 881511 w 4801503"/>
                <a:gd name="connsiteY89" fmla="*/ 2581531 h 4421876"/>
                <a:gd name="connsiteX90" fmla="*/ 466244 w 4801503"/>
                <a:gd name="connsiteY90" fmla="*/ 3087897 h 4421876"/>
                <a:gd name="connsiteX91" fmla="*/ 285439 w 4801503"/>
                <a:gd name="connsiteY91" fmla="*/ 3628119 h 4421876"/>
                <a:gd name="connsiteX92" fmla="*/ 270508 w 4801503"/>
                <a:gd name="connsiteY92" fmla="*/ 3656928 h 4421876"/>
                <a:gd name="connsiteX93" fmla="*/ 272982 w 4801503"/>
                <a:gd name="connsiteY93" fmla="*/ 3663559 h 4421876"/>
                <a:gd name="connsiteX94" fmla="*/ 268142 w 4801503"/>
                <a:gd name="connsiteY94" fmla="*/ 3658722 h 4421876"/>
                <a:gd name="connsiteX95" fmla="*/ 190003 w 4801503"/>
                <a:gd name="connsiteY95" fmla="*/ 3583200 h 4421876"/>
                <a:gd name="connsiteX96" fmla="*/ 126041 w 4801503"/>
                <a:gd name="connsiteY96" fmla="*/ 3521254 h 4421876"/>
                <a:gd name="connsiteX97" fmla="*/ 125398 w 4801503"/>
                <a:gd name="connsiteY97" fmla="*/ 3518140 h 4421876"/>
                <a:gd name="connsiteX98" fmla="*/ 103468 w 4801503"/>
                <a:gd name="connsiteY98" fmla="*/ 3491854 h 4421876"/>
                <a:gd name="connsiteX99" fmla="*/ 5251 w 4801503"/>
                <a:gd name="connsiteY99" fmla="*/ 3179792 h 4421876"/>
                <a:gd name="connsiteX100" fmla="*/ 5251 w 4801503"/>
                <a:gd name="connsiteY100" fmla="*/ 2992848 h 4421876"/>
                <a:gd name="connsiteX101" fmla="*/ 148028 w 4801503"/>
                <a:gd name="connsiteY101" fmla="*/ 2548096 h 4421876"/>
                <a:gd name="connsiteX102" fmla="*/ 364993 w 4801503"/>
                <a:gd name="connsiteY102" fmla="*/ 2225940 h 4421876"/>
                <a:gd name="connsiteX103" fmla="*/ 555596 w 4801503"/>
                <a:gd name="connsiteY103" fmla="*/ 2016706 h 4421876"/>
                <a:gd name="connsiteX104" fmla="*/ 1043419 w 4801503"/>
                <a:gd name="connsiteY104" fmla="*/ 1641558 h 4421876"/>
                <a:gd name="connsiteX105" fmla="*/ 1106642 w 4801503"/>
                <a:gd name="connsiteY105" fmla="*/ 1599291 h 4421876"/>
                <a:gd name="connsiteX106" fmla="*/ 1116015 w 4801503"/>
                <a:gd name="connsiteY106" fmla="*/ 1597557 h 4421876"/>
                <a:gd name="connsiteX107" fmla="*/ 1820664 w 4801503"/>
                <a:gd name="connsiteY107" fmla="*/ 1294274 h 4421876"/>
                <a:gd name="connsiteX108" fmla="*/ 1820684 w 4801503"/>
                <a:gd name="connsiteY108" fmla="*/ 1294190 h 4421876"/>
                <a:gd name="connsiteX109" fmla="*/ 1988939 w 4801503"/>
                <a:gd name="connsiteY109" fmla="*/ 1250902 h 4421876"/>
                <a:gd name="connsiteX110" fmla="*/ 2169539 w 4801503"/>
                <a:gd name="connsiteY110" fmla="*/ 1217414 h 4421876"/>
                <a:gd name="connsiteX111" fmla="*/ 2385426 w 4801503"/>
                <a:gd name="connsiteY111" fmla="*/ 1195728 h 4421876"/>
                <a:gd name="connsiteX112" fmla="*/ 2602537 w 4801503"/>
                <a:gd name="connsiteY112" fmla="*/ 1195965 h 4421876"/>
                <a:gd name="connsiteX113" fmla="*/ 2641876 w 4801503"/>
                <a:gd name="connsiteY113" fmla="*/ 1198594 h 4421876"/>
                <a:gd name="connsiteX114" fmla="*/ 2671241 w 4801503"/>
                <a:gd name="connsiteY114" fmla="*/ 1211292 h 4421876"/>
                <a:gd name="connsiteX115" fmla="*/ 3257847 w 4801503"/>
                <a:gd name="connsiteY115" fmla="*/ 1270240 h 4421876"/>
                <a:gd name="connsiteX116" fmla="*/ 3254577 w 4801503"/>
                <a:gd name="connsiteY116" fmla="*/ 1269577 h 4421876"/>
                <a:gd name="connsiteX117" fmla="*/ 3252034 w 4801503"/>
                <a:gd name="connsiteY117" fmla="*/ 1240361 h 4421876"/>
                <a:gd name="connsiteX118" fmla="*/ 3241302 w 4801503"/>
                <a:gd name="connsiteY118" fmla="*/ 1198909 h 4421876"/>
                <a:gd name="connsiteX119" fmla="*/ 3022470 w 4801503"/>
                <a:gd name="connsiteY119" fmla="*/ 614107 h 4421876"/>
                <a:gd name="connsiteX120" fmla="*/ 2572675 w 4801503"/>
                <a:gd name="connsiteY120" fmla="*/ 105638 h 4421876"/>
                <a:gd name="connsiteX121" fmla="*/ 2560894 w 4801503"/>
                <a:gd name="connsiteY121" fmla="*/ 96386 h 4421876"/>
                <a:gd name="connsiteX122" fmla="*/ 2556153 w 4801503"/>
                <a:gd name="connsiteY122" fmla="*/ 82211 h 4421876"/>
                <a:gd name="connsiteX123" fmla="*/ 2565394 w 4801503"/>
                <a:gd name="connsiteY123" fmla="*/ 80688 h 4421876"/>
                <a:gd name="connsiteX124" fmla="*/ 2630671 w 4801503"/>
                <a:gd name="connsiteY124" fmla="*/ 47778 h 4421876"/>
                <a:gd name="connsiteX125" fmla="*/ 2728420 w 4801503"/>
                <a:gd name="connsiteY125" fmla="*/ 19567 h 4421876"/>
                <a:gd name="connsiteX126" fmla="*/ 2818345 w 4801503"/>
                <a:gd name="connsiteY126" fmla="*/ 2388 h 4421876"/>
                <a:gd name="connsiteX127" fmla="*/ 2818802 w 4801503"/>
                <a:gd name="connsiteY127" fmla="*/ 2388 h 4421876"/>
                <a:gd name="connsiteX128" fmla="*/ 2892426 w 4801503"/>
                <a:gd name="connsiteY128" fmla="*/ 450 h 4421876"/>
                <a:gd name="connsiteX0" fmla="*/ 2575370 w 4801503"/>
                <a:gd name="connsiteY0" fmla="*/ 4209403 h 4421876"/>
                <a:gd name="connsiteX1" fmla="*/ 2571194 w 4801503"/>
                <a:gd name="connsiteY1" fmla="*/ 4209522 h 4421876"/>
                <a:gd name="connsiteX2" fmla="*/ 2574853 w 4801503"/>
                <a:gd name="connsiteY2" fmla="*/ 4209736 h 4421876"/>
                <a:gd name="connsiteX3" fmla="*/ 2575370 w 4801503"/>
                <a:gd name="connsiteY3" fmla="*/ 4209403 h 4421876"/>
                <a:gd name="connsiteX4" fmla="*/ 1846673 w 4801503"/>
                <a:gd name="connsiteY4" fmla="*/ 3771200 h 4421876"/>
                <a:gd name="connsiteX5" fmla="*/ 1844306 w 4801503"/>
                <a:gd name="connsiteY5" fmla="*/ 3773543 h 4421876"/>
                <a:gd name="connsiteX6" fmla="*/ 1845552 w 4801503"/>
                <a:gd name="connsiteY6" fmla="*/ 3771296 h 4421876"/>
                <a:gd name="connsiteX7" fmla="*/ 1846673 w 4801503"/>
                <a:gd name="connsiteY7" fmla="*/ 3771200 h 4421876"/>
                <a:gd name="connsiteX8" fmla="*/ 4785281 w 4801503"/>
                <a:gd name="connsiteY8" fmla="*/ 3717141 h 4421876"/>
                <a:gd name="connsiteX9" fmla="*/ 4781119 w 4801503"/>
                <a:gd name="connsiteY9" fmla="*/ 3728655 h 4421876"/>
                <a:gd name="connsiteX10" fmla="*/ 4780741 w 4801503"/>
                <a:gd name="connsiteY10" fmla="*/ 3727560 h 4421876"/>
                <a:gd name="connsiteX11" fmla="*/ 4783602 w 4801503"/>
                <a:gd name="connsiteY11" fmla="*/ 3720277 h 4421876"/>
                <a:gd name="connsiteX12" fmla="*/ 4785281 w 4801503"/>
                <a:gd name="connsiteY12" fmla="*/ 3717141 h 4421876"/>
                <a:gd name="connsiteX13" fmla="*/ 272982 w 4801503"/>
                <a:gd name="connsiteY13" fmla="*/ 3663559 h 4421876"/>
                <a:gd name="connsiteX14" fmla="*/ 273767 w 4801503"/>
                <a:gd name="connsiteY14" fmla="*/ 3664343 h 4421876"/>
                <a:gd name="connsiteX15" fmla="*/ 273276 w 4801503"/>
                <a:gd name="connsiteY15" fmla="*/ 3664346 h 4421876"/>
                <a:gd name="connsiteX16" fmla="*/ 272982 w 4801503"/>
                <a:gd name="connsiteY16" fmla="*/ 3663559 h 4421876"/>
                <a:gd name="connsiteX17" fmla="*/ 2892426 w 4801503"/>
                <a:gd name="connsiteY17" fmla="*/ 450 h 4421876"/>
                <a:gd name="connsiteX18" fmla="*/ 3104590 w 4801503"/>
                <a:gd name="connsiteY18" fmla="*/ 48651 h 4421876"/>
                <a:gd name="connsiteX19" fmla="*/ 3478331 w 4801503"/>
                <a:gd name="connsiteY19" fmla="*/ 332956 h 4421876"/>
                <a:gd name="connsiteX20" fmla="*/ 3793980 w 4801503"/>
                <a:gd name="connsiteY20" fmla="*/ 893155 h 4421876"/>
                <a:gd name="connsiteX21" fmla="*/ 3909462 w 4801503"/>
                <a:gd name="connsiteY21" fmla="*/ 1300266 h 4421876"/>
                <a:gd name="connsiteX22" fmla="*/ 3943942 w 4801503"/>
                <a:gd name="connsiteY22" fmla="*/ 1485619 h 4421876"/>
                <a:gd name="connsiteX23" fmla="*/ 3944345 w 4801503"/>
                <a:gd name="connsiteY23" fmla="*/ 1535301 h 4421876"/>
                <a:gd name="connsiteX24" fmla="*/ 3955188 w 4801503"/>
                <a:gd name="connsiteY24" fmla="*/ 2335498 h 4421876"/>
                <a:gd name="connsiteX25" fmla="*/ 3908995 w 4801503"/>
                <a:gd name="connsiteY25" fmla="*/ 2669430 h 4421876"/>
                <a:gd name="connsiteX26" fmla="*/ 3792814 w 4801503"/>
                <a:gd name="connsiteY26" fmla="*/ 3076542 h 4421876"/>
                <a:gd name="connsiteX27" fmla="*/ 3503993 w 4801503"/>
                <a:gd name="connsiteY27" fmla="*/ 3607090 h 4421876"/>
                <a:gd name="connsiteX28" fmla="*/ 3412541 w 4801503"/>
                <a:gd name="connsiteY28" fmla="*/ 3714546 h 4421876"/>
                <a:gd name="connsiteX29" fmla="*/ 3439837 w 4801503"/>
                <a:gd name="connsiteY29" fmla="*/ 3724219 h 4421876"/>
                <a:gd name="connsiteX30" fmla="*/ 3660302 w 4801503"/>
                <a:gd name="connsiteY30" fmla="*/ 3745247 h 4421876"/>
                <a:gd name="connsiteX31" fmla="*/ 3932092 w 4801503"/>
                <a:gd name="connsiteY31" fmla="*/ 3750925 h 4421876"/>
                <a:gd name="connsiteX32" fmla="*/ 4257540 w 4801503"/>
                <a:gd name="connsiteY32" fmla="*/ 3716438 h 4421876"/>
                <a:gd name="connsiteX33" fmla="*/ 4746762 w 4801503"/>
                <a:gd name="connsiteY33" fmla="*/ 3501107 h 4421876"/>
                <a:gd name="connsiteX34" fmla="*/ 4793654 w 4801503"/>
                <a:gd name="connsiteY34" fmla="*/ 3474821 h 4421876"/>
                <a:gd name="connsiteX35" fmla="*/ 4800285 w 4801503"/>
                <a:gd name="connsiteY35" fmla="*/ 3522537 h 4421876"/>
                <a:gd name="connsiteX36" fmla="*/ 4780764 w 4801503"/>
                <a:gd name="connsiteY36" fmla="*/ 3717361 h 4421876"/>
                <a:gd name="connsiteX37" fmla="*/ 4780307 w 4801503"/>
                <a:gd name="connsiteY37" fmla="*/ 3726303 h 4421876"/>
                <a:gd name="connsiteX38" fmla="*/ 4780741 w 4801503"/>
                <a:gd name="connsiteY38" fmla="*/ 3727560 h 4421876"/>
                <a:gd name="connsiteX39" fmla="*/ 4779657 w 4801503"/>
                <a:gd name="connsiteY39" fmla="*/ 3730317 h 4421876"/>
                <a:gd name="connsiteX40" fmla="*/ 4696370 w 4801503"/>
                <a:gd name="connsiteY40" fmla="*/ 3945228 h 4421876"/>
                <a:gd name="connsiteX41" fmla="*/ 4273871 w 4801503"/>
                <a:gd name="connsiteY41" fmla="*/ 4293250 h 4421876"/>
                <a:gd name="connsiteX42" fmla="*/ 3845772 w 4801503"/>
                <a:gd name="connsiteY42" fmla="*/ 4406173 h 4421876"/>
                <a:gd name="connsiteX43" fmla="*/ 3436571 w 4801503"/>
                <a:gd name="connsiteY43" fmla="*/ 4416477 h 4421876"/>
                <a:gd name="connsiteX44" fmla="*/ 2611635 w 4801503"/>
                <a:gd name="connsiteY44" fmla="*/ 4235211 h 4421876"/>
                <a:gd name="connsiteX45" fmla="*/ 2407099 w 4801503"/>
                <a:gd name="connsiteY45" fmla="*/ 4166673 h 4421876"/>
                <a:gd name="connsiteX46" fmla="*/ 1875616 w 4801503"/>
                <a:gd name="connsiteY46" fmla="*/ 3768727 h 4421876"/>
                <a:gd name="connsiteX47" fmla="*/ 1846673 w 4801503"/>
                <a:gd name="connsiteY47" fmla="*/ 3771200 h 4421876"/>
                <a:gd name="connsiteX48" fmla="*/ 1847824 w 4801503"/>
                <a:gd name="connsiteY48" fmla="*/ 3770061 h 4421876"/>
                <a:gd name="connsiteX49" fmla="*/ 1655588 w 4801503"/>
                <a:gd name="connsiteY49" fmla="*/ 3559776 h 4421876"/>
                <a:gd name="connsiteX50" fmla="*/ 1403161 w 4801503"/>
                <a:gd name="connsiteY50" fmla="*/ 3219956 h 4421876"/>
                <a:gd name="connsiteX51" fmla="*/ 1279514 w 4801503"/>
                <a:gd name="connsiteY51" fmla="*/ 3000419 h 4421876"/>
                <a:gd name="connsiteX52" fmla="*/ 1289499 w 4801503"/>
                <a:gd name="connsiteY52" fmla="*/ 2808928 h 4421876"/>
                <a:gd name="connsiteX53" fmla="*/ 1806735 w 4801503"/>
                <a:gd name="connsiteY53" fmla="*/ 2568782 h 4421876"/>
                <a:gd name="connsiteX54" fmla="*/ 1862245 w 4801503"/>
                <a:gd name="connsiteY54" fmla="*/ 2748122 h 4421876"/>
                <a:gd name="connsiteX55" fmla="*/ 1864747 w 4801503"/>
                <a:gd name="connsiteY55" fmla="*/ 2745513 h 4421876"/>
                <a:gd name="connsiteX56" fmla="*/ 1873246 w 4801503"/>
                <a:gd name="connsiteY56" fmla="*/ 2748455 h 4421876"/>
                <a:gd name="connsiteX57" fmla="*/ 1891683 w 4801503"/>
                <a:gd name="connsiteY57" fmla="*/ 2783615 h 4421876"/>
                <a:gd name="connsiteX58" fmla="*/ 2074121 w 4801503"/>
                <a:gd name="connsiteY58" fmla="*/ 3079065 h 4421876"/>
                <a:gd name="connsiteX59" fmla="*/ 2515984 w 4801503"/>
                <a:gd name="connsiteY59" fmla="*/ 3463676 h 4421876"/>
                <a:gd name="connsiteX60" fmla="*/ 2569876 w 4801503"/>
                <a:gd name="connsiteY60" fmla="*/ 3432896 h 4421876"/>
                <a:gd name="connsiteX61" fmla="*/ 2513773 w 4801503"/>
                <a:gd name="connsiteY61" fmla="*/ 3465471 h 4421876"/>
                <a:gd name="connsiteX62" fmla="*/ 2748844 w 4801503"/>
                <a:gd name="connsiteY62" fmla="*/ 3630964 h 4421876"/>
                <a:gd name="connsiteX63" fmla="*/ 2788259 w 4801503"/>
                <a:gd name="connsiteY63" fmla="*/ 3680060 h 4421876"/>
                <a:gd name="connsiteX64" fmla="*/ 3062880 w 4801503"/>
                <a:gd name="connsiteY64" fmla="*/ 3307691 h 4421876"/>
                <a:gd name="connsiteX65" fmla="*/ 3119696 w 4801503"/>
                <a:gd name="connsiteY65" fmla="*/ 3157069 h 4421876"/>
                <a:gd name="connsiteX66" fmla="*/ 3122087 w 4801503"/>
                <a:gd name="connsiteY66" fmla="*/ 3155188 h 4421876"/>
                <a:gd name="connsiteX67" fmla="*/ 3130253 w 4801503"/>
                <a:gd name="connsiteY67" fmla="*/ 3116075 h 4421876"/>
                <a:gd name="connsiteX68" fmla="*/ 3251100 w 4801503"/>
                <a:gd name="connsiteY68" fmla="*/ 2721371 h 4421876"/>
                <a:gd name="connsiteX69" fmla="*/ 3327155 w 4801503"/>
                <a:gd name="connsiteY69" fmla="*/ 2092199 h 4421876"/>
                <a:gd name="connsiteX70" fmla="*/ 3338586 w 4801503"/>
                <a:gd name="connsiteY70" fmla="*/ 2022384 h 4421876"/>
                <a:gd name="connsiteX71" fmla="*/ 3335850 w 4801503"/>
                <a:gd name="connsiteY71" fmla="*/ 2020938 h 4421876"/>
                <a:gd name="connsiteX72" fmla="*/ 3344248 w 4801503"/>
                <a:gd name="connsiteY72" fmla="*/ 2011840 h 4421876"/>
                <a:gd name="connsiteX73" fmla="*/ 3338190 w 4801503"/>
                <a:gd name="connsiteY73" fmla="*/ 1959840 h 4421876"/>
                <a:gd name="connsiteX74" fmla="*/ 2784636 w 4801503"/>
                <a:gd name="connsiteY74" fmla="*/ 1795959 h 4421876"/>
                <a:gd name="connsiteX75" fmla="*/ 2561840 w 4801503"/>
                <a:gd name="connsiteY75" fmla="*/ 1789594 h 4421876"/>
                <a:gd name="connsiteX76" fmla="*/ 2570725 w 4801503"/>
                <a:gd name="connsiteY76" fmla="*/ 1798578 h 4421876"/>
                <a:gd name="connsiteX77" fmla="*/ 2579721 w 4801503"/>
                <a:gd name="connsiteY77" fmla="*/ 1805112 h 4421876"/>
                <a:gd name="connsiteX78" fmla="*/ 2574593 w 4801503"/>
                <a:gd name="connsiteY78" fmla="*/ 1814087 h 4421876"/>
                <a:gd name="connsiteX79" fmla="*/ 2568942 w 4801503"/>
                <a:gd name="connsiteY79" fmla="*/ 1809996 h 4421876"/>
                <a:gd name="connsiteX80" fmla="*/ 2320715 w 4801503"/>
                <a:gd name="connsiteY80" fmla="*/ 1850792 h 4421876"/>
                <a:gd name="connsiteX81" fmla="*/ 1804664 w 4801503"/>
                <a:gd name="connsiteY81" fmla="*/ 2005351 h 4421876"/>
                <a:gd name="connsiteX82" fmla="*/ 1751879 w 4801503"/>
                <a:gd name="connsiteY82" fmla="*/ 2024275 h 4421876"/>
                <a:gd name="connsiteX83" fmla="*/ 1748380 w 4801503"/>
                <a:gd name="connsiteY83" fmla="*/ 2007687 h 4421876"/>
                <a:gd name="connsiteX84" fmla="*/ 1063482 w 4801503"/>
                <a:gd name="connsiteY84" fmla="*/ 2429495 h 4421876"/>
                <a:gd name="connsiteX85" fmla="*/ 971360 w 4801503"/>
                <a:gd name="connsiteY85" fmla="*/ 2504015 h 4421876"/>
                <a:gd name="connsiteX86" fmla="*/ 887302 w 4801503"/>
                <a:gd name="connsiteY86" fmla="*/ 2576536 h 4421876"/>
                <a:gd name="connsiteX87" fmla="*/ 883098 w 4801503"/>
                <a:gd name="connsiteY87" fmla="*/ 2578019 h 4421876"/>
                <a:gd name="connsiteX88" fmla="*/ 882694 w 4801503"/>
                <a:gd name="connsiteY88" fmla="*/ 2580511 h 4421876"/>
                <a:gd name="connsiteX89" fmla="*/ 881511 w 4801503"/>
                <a:gd name="connsiteY89" fmla="*/ 2581531 h 4421876"/>
                <a:gd name="connsiteX90" fmla="*/ 466244 w 4801503"/>
                <a:gd name="connsiteY90" fmla="*/ 3087897 h 4421876"/>
                <a:gd name="connsiteX91" fmla="*/ 285439 w 4801503"/>
                <a:gd name="connsiteY91" fmla="*/ 3628119 h 4421876"/>
                <a:gd name="connsiteX92" fmla="*/ 270508 w 4801503"/>
                <a:gd name="connsiteY92" fmla="*/ 3656928 h 4421876"/>
                <a:gd name="connsiteX93" fmla="*/ 272982 w 4801503"/>
                <a:gd name="connsiteY93" fmla="*/ 3663559 h 4421876"/>
                <a:gd name="connsiteX94" fmla="*/ 268142 w 4801503"/>
                <a:gd name="connsiteY94" fmla="*/ 3658722 h 4421876"/>
                <a:gd name="connsiteX95" fmla="*/ 190003 w 4801503"/>
                <a:gd name="connsiteY95" fmla="*/ 3583200 h 4421876"/>
                <a:gd name="connsiteX96" fmla="*/ 126041 w 4801503"/>
                <a:gd name="connsiteY96" fmla="*/ 3521254 h 4421876"/>
                <a:gd name="connsiteX97" fmla="*/ 125398 w 4801503"/>
                <a:gd name="connsiteY97" fmla="*/ 3518140 h 4421876"/>
                <a:gd name="connsiteX98" fmla="*/ 103468 w 4801503"/>
                <a:gd name="connsiteY98" fmla="*/ 3491854 h 4421876"/>
                <a:gd name="connsiteX99" fmla="*/ 5251 w 4801503"/>
                <a:gd name="connsiteY99" fmla="*/ 3179792 h 4421876"/>
                <a:gd name="connsiteX100" fmla="*/ 5251 w 4801503"/>
                <a:gd name="connsiteY100" fmla="*/ 2992848 h 4421876"/>
                <a:gd name="connsiteX101" fmla="*/ 148028 w 4801503"/>
                <a:gd name="connsiteY101" fmla="*/ 2548096 h 4421876"/>
                <a:gd name="connsiteX102" fmla="*/ 364993 w 4801503"/>
                <a:gd name="connsiteY102" fmla="*/ 2225940 h 4421876"/>
                <a:gd name="connsiteX103" fmla="*/ 555596 w 4801503"/>
                <a:gd name="connsiteY103" fmla="*/ 2016706 h 4421876"/>
                <a:gd name="connsiteX104" fmla="*/ 1043419 w 4801503"/>
                <a:gd name="connsiteY104" fmla="*/ 1641558 h 4421876"/>
                <a:gd name="connsiteX105" fmla="*/ 1106642 w 4801503"/>
                <a:gd name="connsiteY105" fmla="*/ 1599291 h 4421876"/>
                <a:gd name="connsiteX106" fmla="*/ 1116015 w 4801503"/>
                <a:gd name="connsiteY106" fmla="*/ 1597557 h 4421876"/>
                <a:gd name="connsiteX107" fmla="*/ 1820664 w 4801503"/>
                <a:gd name="connsiteY107" fmla="*/ 1294274 h 4421876"/>
                <a:gd name="connsiteX108" fmla="*/ 1820684 w 4801503"/>
                <a:gd name="connsiteY108" fmla="*/ 1294190 h 4421876"/>
                <a:gd name="connsiteX109" fmla="*/ 1988939 w 4801503"/>
                <a:gd name="connsiteY109" fmla="*/ 1250902 h 4421876"/>
                <a:gd name="connsiteX110" fmla="*/ 2169539 w 4801503"/>
                <a:gd name="connsiteY110" fmla="*/ 1217414 h 4421876"/>
                <a:gd name="connsiteX111" fmla="*/ 2385426 w 4801503"/>
                <a:gd name="connsiteY111" fmla="*/ 1195728 h 4421876"/>
                <a:gd name="connsiteX112" fmla="*/ 2602537 w 4801503"/>
                <a:gd name="connsiteY112" fmla="*/ 1195965 h 4421876"/>
                <a:gd name="connsiteX113" fmla="*/ 2641876 w 4801503"/>
                <a:gd name="connsiteY113" fmla="*/ 1198594 h 4421876"/>
                <a:gd name="connsiteX114" fmla="*/ 3257847 w 4801503"/>
                <a:gd name="connsiteY114" fmla="*/ 1270240 h 4421876"/>
                <a:gd name="connsiteX115" fmla="*/ 3254577 w 4801503"/>
                <a:gd name="connsiteY115" fmla="*/ 1269577 h 4421876"/>
                <a:gd name="connsiteX116" fmla="*/ 3252034 w 4801503"/>
                <a:gd name="connsiteY116" fmla="*/ 1240361 h 4421876"/>
                <a:gd name="connsiteX117" fmla="*/ 3241302 w 4801503"/>
                <a:gd name="connsiteY117" fmla="*/ 1198909 h 4421876"/>
                <a:gd name="connsiteX118" fmla="*/ 3022470 w 4801503"/>
                <a:gd name="connsiteY118" fmla="*/ 614107 h 4421876"/>
                <a:gd name="connsiteX119" fmla="*/ 2572675 w 4801503"/>
                <a:gd name="connsiteY119" fmla="*/ 105638 h 4421876"/>
                <a:gd name="connsiteX120" fmla="*/ 2560894 w 4801503"/>
                <a:gd name="connsiteY120" fmla="*/ 96386 h 4421876"/>
                <a:gd name="connsiteX121" fmla="*/ 2556153 w 4801503"/>
                <a:gd name="connsiteY121" fmla="*/ 82211 h 4421876"/>
                <a:gd name="connsiteX122" fmla="*/ 2565394 w 4801503"/>
                <a:gd name="connsiteY122" fmla="*/ 80688 h 4421876"/>
                <a:gd name="connsiteX123" fmla="*/ 2630671 w 4801503"/>
                <a:gd name="connsiteY123" fmla="*/ 47778 h 4421876"/>
                <a:gd name="connsiteX124" fmla="*/ 2728420 w 4801503"/>
                <a:gd name="connsiteY124" fmla="*/ 19567 h 4421876"/>
                <a:gd name="connsiteX125" fmla="*/ 2818345 w 4801503"/>
                <a:gd name="connsiteY125" fmla="*/ 2388 h 4421876"/>
                <a:gd name="connsiteX126" fmla="*/ 2818802 w 4801503"/>
                <a:gd name="connsiteY126" fmla="*/ 2388 h 4421876"/>
                <a:gd name="connsiteX127" fmla="*/ 2892426 w 4801503"/>
                <a:gd name="connsiteY127" fmla="*/ 450 h 4421876"/>
                <a:gd name="connsiteX0" fmla="*/ 2575370 w 4801503"/>
                <a:gd name="connsiteY0" fmla="*/ 4209403 h 4421876"/>
                <a:gd name="connsiteX1" fmla="*/ 2571194 w 4801503"/>
                <a:gd name="connsiteY1" fmla="*/ 4209522 h 4421876"/>
                <a:gd name="connsiteX2" fmla="*/ 2574853 w 4801503"/>
                <a:gd name="connsiteY2" fmla="*/ 4209736 h 4421876"/>
                <a:gd name="connsiteX3" fmla="*/ 2575370 w 4801503"/>
                <a:gd name="connsiteY3" fmla="*/ 4209403 h 4421876"/>
                <a:gd name="connsiteX4" fmla="*/ 1846673 w 4801503"/>
                <a:gd name="connsiteY4" fmla="*/ 3771200 h 4421876"/>
                <a:gd name="connsiteX5" fmla="*/ 1844306 w 4801503"/>
                <a:gd name="connsiteY5" fmla="*/ 3773543 h 4421876"/>
                <a:gd name="connsiteX6" fmla="*/ 1845552 w 4801503"/>
                <a:gd name="connsiteY6" fmla="*/ 3771296 h 4421876"/>
                <a:gd name="connsiteX7" fmla="*/ 1846673 w 4801503"/>
                <a:gd name="connsiteY7" fmla="*/ 3771200 h 4421876"/>
                <a:gd name="connsiteX8" fmla="*/ 4785281 w 4801503"/>
                <a:gd name="connsiteY8" fmla="*/ 3717141 h 4421876"/>
                <a:gd name="connsiteX9" fmla="*/ 4781119 w 4801503"/>
                <a:gd name="connsiteY9" fmla="*/ 3728655 h 4421876"/>
                <a:gd name="connsiteX10" fmla="*/ 4780741 w 4801503"/>
                <a:gd name="connsiteY10" fmla="*/ 3727560 h 4421876"/>
                <a:gd name="connsiteX11" fmla="*/ 4783602 w 4801503"/>
                <a:gd name="connsiteY11" fmla="*/ 3720277 h 4421876"/>
                <a:gd name="connsiteX12" fmla="*/ 4785281 w 4801503"/>
                <a:gd name="connsiteY12" fmla="*/ 3717141 h 4421876"/>
                <a:gd name="connsiteX13" fmla="*/ 272982 w 4801503"/>
                <a:gd name="connsiteY13" fmla="*/ 3663559 h 4421876"/>
                <a:gd name="connsiteX14" fmla="*/ 273767 w 4801503"/>
                <a:gd name="connsiteY14" fmla="*/ 3664343 h 4421876"/>
                <a:gd name="connsiteX15" fmla="*/ 273276 w 4801503"/>
                <a:gd name="connsiteY15" fmla="*/ 3664346 h 4421876"/>
                <a:gd name="connsiteX16" fmla="*/ 272982 w 4801503"/>
                <a:gd name="connsiteY16" fmla="*/ 3663559 h 4421876"/>
                <a:gd name="connsiteX17" fmla="*/ 2892426 w 4801503"/>
                <a:gd name="connsiteY17" fmla="*/ 450 h 4421876"/>
                <a:gd name="connsiteX18" fmla="*/ 3104590 w 4801503"/>
                <a:gd name="connsiteY18" fmla="*/ 48651 h 4421876"/>
                <a:gd name="connsiteX19" fmla="*/ 3478331 w 4801503"/>
                <a:gd name="connsiteY19" fmla="*/ 332956 h 4421876"/>
                <a:gd name="connsiteX20" fmla="*/ 3793980 w 4801503"/>
                <a:gd name="connsiteY20" fmla="*/ 893155 h 4421876"/>
                <a:gd name="connsiteX21" fmla="*/ 3909462 w 4801503"/>
                <a:gd name="connsiteY21" fmla="*/ 1300266 h 4421876"/>
                <a:gd name="connsiteX22" fmla="*/ 3943942 w 4801503"/>
                <a:gd name="connsiteY22" fmla="*/ 1485619 h 4421876"/>
                <a:gd name="connsiteX23" fmla="*/ 3944345 w 4801503"/>
                <a:gd name="connsiteY23" fmla="*/ 1535301 h 4421876"/>
                <a:gd name="connsiteX24" fmla="*/ 3955188 w 4801503"/>
                <a:gd name="connsiteY24" fmla="*/ 2335498 h 4421876"/>
                <a:gd name="connsiteX25" fmla="*/ 3908995 w 4801503"/>
                <a:gd name="connsiteY25" fmla="*/ 2669430 h 4421876"/>
                <a:gd name="connsiteX26" fmla="*/ 3792814 w 4801503"/>
                <a:gd name="connsiteY26" fmla="*/ 3076542 h 4421876"/>
                <a:gd name="connsiteX27" fmla="*/ 3503993 w 4801503"/>
                <a:gd name="connsiteY27" fmla="*/ 3607090 h 4421876"/>
                <a:gd name="connsiteX28" fmla="*/ 3412541 w 4801503"/>
                <a:gd name="connsiteY28" fmla="*/ 3714546 h 4421876"/>
                <a:gd name="connsiteX29" fmla="*/ 3439837 w 4801503"/>
                <a:gd name="connsiteY29" fmla="*/ 3724219 h 4421876"/>
                <a:gd name="connsiteX30" fmla="*/ 3660302 w 4801503"/>
                <a:gd name="connsiteY30" fmla="*/ 3745247 h 4421876"/>
                <a:gd name="connsiteX31" fmla="*/ 3932092 w 4801503"/>
                <a:gd name="connsiteY31" fmla="*/ 3750925 h 4421876"/>
                <a:gd name="connsiteX32" fmla="*/ 4257540 w 4801503"/>
                <a:gd name="connsiteY32" fmla="*/ 3716438 h 4421876"/>
                <a:gd name="connsiteX33" fmla="*/ 4746762 w 4801503"/>
                <a:gd name="connsiteY33" fmla="*/ 3501107 h 4421876"/>
                <a:gd name="connsiteX34" fmla="*/ 4793654 w 4801503"/>
                <a:gd name="connsiteY34" fmla="*/ 3474821 h 4421876"/>
                <a:gd name="connsiteX35" fmla="*/ 4800285 w 4801503"/>
                <a:gd name="connsiteY35" fmla="*/ 3522537 h 4421876"/>
                <a:gd name="connsiteX36" fmla="*/ 4780764 w 4801503"/>
                <a:gd name="connsiteY36" fmla="*/ 3717361 h 4421876"/>
                <a:gd name="connsiteX37" fmla="*/ 4780307 w 4801503"/>
                <a:gd name="connsiteY37" fmla="*/ 3726303 h 4421876"/>
                <a:gd name="connsiteX38" fmla="*/ 4780741 w 4801503"/>
                <a:gd name="connsiteY38" fmla="*/ 3727560 h 4421876"/>
                <a:gd name="connsiteX39" fmla="*/ 4779657 w 4801503"/>
                <a:gd name="connsiteY39" fmla="*/ 3730317 h 4421876"/>
                <a:gd name="connsiteX40" fmla="*/ 4696370 w 4801503"/>
                <a:gd name="connsiteY40" fmla="*/ 3945228 h 4421876"/>
                <a:gd name="connsiteX41" fmla="*/ 4273871 w 4801503"/>
                <a:gd name="connsiteY41" fmla="*/ 4293250 h 4421876"/>
                <a:gd name="connsiteX42" fmla="*/ 3845772 w 4801503"/>
                <a:gd name="connsiteY42" fmla="*/ 4406173 h 4421876"/>
                <a:gd name="connsiteX43" fmla="*/ 3436571 w 4801503"/>
                <a:gd name="connsiteY43" fmla="*/ 4416477 h 4421876"/>
                <a:gd name="connsiteX44" fmla="*/ 2611635 w 4801503"/>
                <a:gd name="connsiteY44" fmla="*/ 4235211 h 4421876"/>
                <a:gd name="connsiteX45" fmla="*/ 2407099 w 4801503"/>
                <a:gd name="connsiteY45" fmla="*/ 4166673 h 4421876"/>
                <a:gd name="connsiteX46" fmla="*/ 1875616 w 4801503"/>
                <a:gd name="connsiteY46" fmla="*/ 3768727 h 4421876"/>
                <a:gd name="connsiteX47" fmla="*/ 1846673 w 4801503"/>
                <a:gd name="connsiteY47" fmla="*/ 3771200 h 4421876"/>
                <a:gd name="connsiteX48" fmla="*/ 1847824 w 4801503"/>
                <a:gd name="connsiteY48" fmla="*/ 3770061 h 4421876"/>
                <a:gd name="connsiteX49" fmla="*/ 1655588 w 4801503"/>
                <a:gd name="connsiteY49" fmla="*/ 3559776 h 4421876"/>
                <a:gd name="connsiteX50" fmla="*/ 1403161 w 4801503"/>
                <a:gd name="connsiteY50" fmla="*/ 3219956 h 4421876"/>
                <a:gd name="connsiteX51" fmla="*/ 1279514 w 4801503"/>
                <a:gd name="connsiteY51" fmla="*/ 3000419 h 4421876"/>
                <a:gd name="connsiteX52" fmla="*/ 1289499 w 4801503"/>
                <a:gd name="connsiteY52" fmla="*/ 2808928 h 4421876"/>
                <a:gd name="connsiteX53" fmla="*/ 1806735 w 4801503"/>
                <a:gd name="connsiteY53" fmla="*/ 2568782 h 4421876"/>
                <a:gd name="connsiteX54" fmla="*/ 1862245 w 4801503"/>
                <a:gd name="connsiteY54" fmla="*/ 2748122 h 4421876"/>
                <a:gd name="connsiteX55" fmla="*/ 1864747 w 4801503"/>
                <a:gd name="connsiteY55" fmla="*/ 2745513 h 4421876"/>
                <a:gd name="connsiteX56" fmla="*/ 1873246 w 4801503"/>
                <a:gd name="connsiteY56" fmla="*/ 2748455 h 4421876"/>
                <a:gd name="connsiteX57" fmla="*/ 1891683 w 4801503"/>
                <a:gd name="connsiteY57" fmla="*/ 2783615 h 4421876"/>
                <a:gd name="connsiteX58" fmla="*/ 2074121 w 4801503"/>
                <a:gd name="connsiteY58" fmla="*/ 3079065 h 4421876"/>
                <a:gd name="connsiteX59" fmla="*/ 2515984 w 4801503"/>
                <a:gd name="connsiteY59" fmla="*/ 3463676 h 4421876"/>
                <a:gd name="connsiteX60" fmla="*/ 2569876 w 4801503"/>
                <a:gd name="connsiteY60" fmla="*/ 3432896 h 4421876"/>
                <a:gd name="connsiteX61" fmla="*/ 2513773 w 4801503"/>
                <a:gd name="connsiteY61" fmla="*/ 3465471 h 4421876"/>
                <a:gd name="connsiteX62" fmla="*/ 2748844 w 4801503"/>
                <a:gd name="connsiteY62" fmla="*/ 3630964 h 4421876"/>
                <a:gd name="connsiteX63" fmla="*/ 2788259 w 4801503"/>
                <a:gd name="connsiteY63" fmla="*/ 3680060 h 4421876"/>
                <a:gd name="connsiteX64" fmla="*/ 3062880 w 4801503"/>
                <a:gd name="connsiteY64" fmla="*/ 3307691 h 4421876"/>
                <a:gd name="connsiteX65" fmla="*/ 3119696 w 4801503"/>
                <a:gd name="connsiteY65" fmla="*/ 3157069 h 4421876"/>
                <a:gd name="connsiteX66" fmla="*/ 3122087 w 4801503"/>
                <a:gd name="connsiteY66" fmla="*/ 3155188 h 4421876"/>
                <a:gd name="connsiteX67" fmla="*/ 3130253 w 4801503"/>
                <a:gd name="connsiteY67" fmla="*/ 3116075 h 4421876"/>
                <a:gd name="connsiteX68" fmla="*/ 3251100 w 4801503"/>
                <a:gd name="connsiteY68" fmla="*/ 2721371 h 4421876"/>
                <a:gd name="connsiteX69" fmla="*/ 3327155 w 4801503"/>
                <a:gd name="connsiteY69" fmla="*/ 2092199 h 4421876"/>
                <a:gd name="connsiteX70" fmla="*/ 3338586 w 4801503"/>
                <a:gd name="connsiteY70" fmla="*/ 2022384 h 4421876"/>
                <a:gd name="connsiteX71" fmla="*/ 3335850 w 4801503"/>
                <a:gd name="connsiteY71" fmla="*/ 2020938 h 4421876"/>
                <a:gd name="connsiteX72" fmla="*/ 3344248 w 4801503"/>
                <a:gd name="connsiteY72" fmla="*/ 2011840 h 4421876"/>
                <a:gd name="connsiteX73" fmla="*/ 3338190 w 4801503"/>
                <a:gd name="connsiteY73" fmla="*/ 1959840 h 4421876"/>
                <a:gd name="connsiteX74" fmla="*/ 2784636 w 4801503"/>
                <a:gd name="connsiteY74" fmla="*/ 1795959 h 4421876"/>
                <a:gd name="connsiteX75" fmla="*/ 2570725 w 4801503"/>
                <a:gd name="connsiteY75" fmla="*/ 1798578 h 4421876"/>
                <a:gd name="connsiteX76" fmla="*/ 2579721 w 4801503"/>
                <a:gd name="connsiteY76" fmla="*/ 1805112 h 4421876"/>
                <a:gd name="connsiteX77" fmla="*/ 2574593 w 4801503"/>
                <a:gd name="connsiteY77" fmla="*/ 1814087 h 4421876"/>
                <a:gd name="connsiteX78" fmla="*/ 2568942 w 4801503"/>
                <a:gd name="connsiteY78" fmla="*/ 1809996 h 4421876"/>
                <a:gd name="connsiteX79" fmla="*/ 2320715 w 4801503"/>
                <a:gd name="connsiteY79" fmla="*/ 1850792 h 4421876"/>
                <a:gd name="connsiteX80" fmla="*/ 1804664 w 4801503"/>
                <a:gd name="connsiteY80" fmla="*/ 2005351 h 4421876"/>
                <a:gd name="connsiteX81" fmla="*/ 1751879 w 4801503"/>
                <a:gd name="connsiteY81" fmla="*/ 2024275 h 4421876"/>
                <a:gd name="connsiteX82" fmla="*/ 1748380 w 4801503"/>
                <a:gd name="connsiteY82" fmla="*/ 2007687 h 4421876"/>
                <a:gd name="connsiteX83" fmla="*/ 1063482 w 4801503"/>
                <a:gd name="connsiteY83" fmla="*/ 2429495 h 4421876"/>
                <a:gd name="connsiteX84" fmla="*/ 971360 w 4801503"/>
                <a:gd name="connsiteY84" fmla="*/ 2504015 h 4421876"/>
                <a:gd name="connsiteX85" fmla="*/ 887302 w 4801503"/>
                <a:gd name="connsiteY85" fmla="*/ 2576536 h 4421876"/>
                <a:gd name="connsiteX86" fmla="*/ 883098 w 4801503"/>
                <a:gd name="connsiteY86" fmla="*/ 2578019 h 4421876"/>
                <a:gd name="connsiteX87" fmla="*/ 882694 w 4801503"/>
                <a:gd name="connsiteY87" fmla="*/ 2580511 h 4421876"/>
                <a:gd name="connsiteX88" fmla="*/ 881511 w 4801503"/>
                <a:gd name="connsiteY88" fmla="*/ 2581531 h 4421876"/>
                <a:gd name="connsiteX89" fmla="*/ 466244 w 4801503"/>
                <a:gd name="connsiteY89" fmla="*/ 3087897 h 4421876"/>
                <a:gd name="connsiteX90" fmla="*/ 285439 w 4801503"/>
                <a:gd name="connsiteY90" fmla="*/ 3628119 h 4421876"/>
                <a:gd name="connsiteX91" fmla="*/ 270508 w 4801503"/>
                <a:gd name="connsiteY91" fmla="*/ 3656928 h 4421876"/>
                <a:gd name="connsiteX92" fmla="*/ 272982 w 4801503"/>
                <a:gd name="connsiteY92" fmla="*/ 3663559 h 4421876"/>
                <a:gd name="connsiteX93" fmla="*/ 268142 w 4801503"/>
                <a:gd name="connsiteY93" fmla="*/ 3658722 h 4421876"/>
                <a:gd name="connsiteX94" fmla="*/ 190003 w 4801503"/>
                <a:gd name="connsiteY94" fmla="*/ 3583200 h 4421876"/>
                <a:gd name="connsiteX95" fmla="*/ 126041 w 4801503"/>
                <a:gd name="connsiteY95" fmla="*/ 3521254 h 4421876"/>
                <a:gd name="connsiteX96" fmla="*/ 125398 w 4801503"/>
                <a:gd name="connsiteY96" fmla="*/ 3518140 h 4421876"/>
                <a:gd name="connsiteX97" fmla="*/ 103468 w 4801503"/>
                <a:gd name="connsiteY97" fmla="*/ 3491854 h 4421876"/>
                <a:gd name="connsiteX98" fmla="*/ 5251 w 4801503"/>
                <a:gd name="connsiteY98" fmla="*/ 3179792 h 4421876"/>
                <a:gd name="connsiteX99" fmla="*/ 5251 w 4801503"/>
                <a:gd name="connsiteY99" fmla="*/ 2992848 h 4421876"/>
                <a:gd name="connsiteX100" fmla="*/ 148028 w 4801503"/>
                <a:gd name="connsiteY100" fmla="*/ 2548096 h 4421876"/>
                <a:gd name="connsiteX101" fmla="*/ 364993 w 4801503"/>
                <a:gd name="connsiteY101" fmla="*/ 2225940 h 4421876"/>
                <a:gd name="connsiteX102" fmla="*/ 555596 w 4801503"/>
                <a:gd name="connsiteY102" fmla="*/ 2016706 h 4421876"/>
                <a:gd name="connsiteX103" fmla="*/ 1043419 w 4801503"/>
                <a:gd name="connsiteY103" fmla="*/ 1641558 h 4421876"/>
                <a:gd name="connsiteX104" fmla="*/ 1106642 w 4801503"/>
                <a:gd name="connsiteY104" fmla="*/ 1599291 h 4421876"/>
                <a:gd name="connsiteX105" fmla="*/ 1116015 w 4801503"/>
                <a:gd name="connsiteY105" fmla="*/ 1597557 h 4421876"/>
                <a:gd name="connsiteX106" fmla="*/ 1820664 w 4801503"/>
                <a:gd name="connsiteY106" fmla="*/ 1294274 h 4421876"/>
                <a:gd name="connsiteX107" fmla="*/ 1820684 w 4801503"/>
                <a:gd name="connsiteY107" fmla="*/ 1294190 h 4421876"/>
                <a:gd name="connsiteX108" fmla="*/ 1988939 w 4801503"/>
                <a:gd name="connsiteY108" fmla="*/ 1250902 h 4421876"/>
                <a:gd name="connsiteX109" fmla="*/ 2169539 w 4801503"/>
                <a:gd name="connsiteY109" fmla="*/ 1217414 h 4421876"/>
                <a:gd name="connsiteX110" fmla="*/ 2385426 w 4801503"/>
                <a:gd name="connsiteY110" fmla="*/ 1195728 h 4421876"/>
                <a:gd name="connsiteX111" fmla="*/ 2602537 w 4801503"/>
                <a:gd name="connsiteY111" fmla="*/ 1195965 h 4421876"/>
                <a:gd name="connsiteX112" fmla="*/ 2641876 w 4801503"/>
                <a:gd name="connsiteY112" fmla="*/ 1198594 h 4421876"/>
                <a:gd name="connsiteX113" fmla="*/ 3257847 w 4801503"/>
                <a:gd name="connsiteY113" fmla="*/ 1270240 h 4421876"/>
                <a:gd name="connsiteX114" fmla="*/ 3254577 w 4801503"/>
                <a:gd name="connsiteY114" fmla="*/ 1269577 h 4421876"/>
                <a:gd name="connsiteX115" fmla="*/ 3252034 w 4801503"/>
                <a:gd name="connsiteY115" fmla="*/ 1240361 h 4421876"/>
                <a:gd name="connsiteX116" fmla="*/ 3241302 w 4801503"/>
                <a:gd name="connsiteY116" fmla="*/ 1198909 h 4421876"/>
                <a:gd name="connsiteX117" fmla="*/ 3022470 w 4801503"/>
                <a:gd name="connsiteY117" fmla="*/ 614107 h 4421876"/>
                <a:gd name="connsiteX118" fmla="*/ 2572675 w 4801503"/>
                <a:gd name="connsiteY118" fmla="*/ 105638 h 4421876"/>
                <a:gd name="connsiteX119" fmla="*/ 2560894 w 4801503"/>
                <a:gd name="connsiteY119" fmla="*/ 96386 h 4421876"/>
                <a:gd name="connsiteX120" fmla="*/ 2556153 w 4801503"/>
                <a:gd name="connsiteY120" fmla="*/ 82211 h 4421876"/>
                <a:gd name="connsiteX121" fmla="*/ 2565394 w 4801503"/>
                <a:gd name="connsiteY121" fmla="*/ 80688 h 4421876"/>
                <a:gd name="connsiteX122" fmla="*/ 2630671 w 4801503"/>
                <a:gd name="connsiteY122" fmla="*/ 47778 h 4421876"/>
                <a:gd name="connsiteX123" fmla="*/ 2728420 w 4801503"/>
                <a:gd name="connsiteY123" fmla="*/ 19567 h 4421876"/>
                <a:gd name="connsiteX124" fmla="*/ 2818345 w 4801503"/>
                <a:gd name="connsiteY124" fmla="*/ 2388 h 4421876"/>
                <a:gd name="connsiteX125" fmla="*/ 2818802 w 4801503"/>
                <a:gd name="connsiteY125" fmla="*/ 2388 h 4421876"/>
                <a:gd name="connsiteX126" fmla="*/ 2892426 w 4801503"/>
                <a:gd name="connsiteY126" fmla="*/ 450 h 4421876"/>
                <a:gd name="connsiteX0" fmla="*/ 2575370 w 4801503"/>
                <a:gd name="connsiteY0" fmla="*/ 4209403 h 4421876"/>
                <a:gd name="connsiteX1" fmla="*/ 2571194 w 4801503"/>
                <a:gd name="connsiteY1" fmla="*/ 4209522 h 4421876"/>
                <a:gd name="connsiteX2" fmla="*/ 2574853 w 4801503"/>
                <a:gd name="connsiteY2" fmla="*/ 4209736 h 4421876"/>
                <a:gd name="connsiteX3" fmla="*/ 2575370 w 4801503"/>
                <a:gd name="connsiteY3" fmla="*/ 4209403 h 4421876"/>
                <a:gd name="connsiteX4" fmla="*/ 1846673 w 4801503"/>
                <a:gd name="connsiteY4" fmla="*/ 3771200 h 4421876"/>
                <a:gd name="connsiteX5" fmla="*/ 1844306 w 4801503"/>
                <a:gd name="connsiteY5" fmla="*/ 3773543 h 4421876"/>
                <a:gd name="connsiteX6" fmla="*/ 1845552 w 4801503"/>
                <a:gd name="connsiteY6" fmla="*/ 3771296 h 4421876"/>
                <a:gd name="connsiteX7" fmla="*/ 1846673 w 4801503"/>
                <a:gd name="connsiteY7" fmla="*/ 3771200 h 4421876"/>
                <a:gd name="connsiteX8" fmla="*/ 4785281 w 4801503"/>
                <a:gd name="connsiteY8" fmla="*/ 3717141 h 4421876"/>
                <a:gd name="connsiteX9" fmla="*/ 4781119 w 4801503"/>
                <a:gd name="connsiteY9" fmla="*/ 3728655 h 4421876"/>
                <a:gd name="connsiteX10" fmla="*/ 4780741 w 4801503"/>
                <a:gd name="connsiteY10" fmla="*/ 3727560 h 4421876"/>
                <a:gd name="connsiteX11" fmla="*/ 4783602 w 4801503"/>
                <a:gd name="connsiteY11" fmla="*/ 3720277 h 4421876"/>
                <a:gd name="connsiteX12" fmla="*/ 4785281 w 4801503"/>
                <a:gd name="connsiteY12" fmla="*/ 3717141 h 4421876"/>
                <a:gd name="connsiteX13" fmla="*/ 272982 w 4801503"/>
                <a:gd name="connsiteY13" fmla="*/ 3663559 h 4421876"/>
                <a:gd name="connsiteX14" fmla="*/ 273767 w 4801503"/>
                <a:gd name="connsiteY14" fmla="*/ 3664343 h 4421876"/>
                <a:gd name="connsiteX15" fmla="*/ 273276 w 4801503"/>
                <a:gd name="connsiteY15" fmla="*/ 3664346 h 4421876"/>
                <a:gd name="connsiteX16" fmla="*/ 272982 w 4801503"/>
                <a:gd name="connsiteY16" fmla="*/ 3663559 h 4421876"/>
                <a:gd name="connsiteX17" fmla="*/ 2892426 w 4801503"/>
                <a:gd name="connsiteY17" fmla="*/ 450 h 4421876"/>
                <a:gd name="connsiteX18" fmla="*/ 3104590 w 4801503"/>
                <a:gd name="connsiteY18" fmla="*/ 48651 h 4421876"/>
                <a:gd name="connsiteX19" fmla="*/ 3478331 w 4801503"/>
                <a:gd name="connsiteY19" fmla="*/ 332956 h 4421876"/>
                <a:gd name="connsiteX20" fmla="*/ 3793980 w 4801503"/>
                <a:gd name="connsiteY20" fmla="*/ 893155 h 4421876"/>
                <a:gd name="connsiteX21" fmla="*/ 3909462 w 4801503"/>
                <a:gd name="connsiteY21" fmla="*/ 1300266 h 4421876"/>
                <a:gd name="connsiteX22" fmla="*/ 3943942 w 4801503"/>
                <a:gd name="connsiteY22" fmla="*/ 1485619 h 4421876"/>
                <a:gd name="connsiteX23" fmla="*/ 3944345 w 4801503"/>
                <a:gd name="connsiteY23" fmla="*/ 1535301 h 4421876"/>
                <a:gd name="connsiteX24" fmla="*/ 3955188 w 4801503"/>
                <a:gd name="connsiteY24" fmla="*/ 2335498 h 4421876"/>
                <a:gd name="connsiteX25" fmla="*/ 3908995 w 4801503"/>
                <a:gd name="connsiteY25" fmla="*/ 2669430 h 4421876"/>
                <a:gd name="connsiteX26" fmla="*/ 3792814 w 4801503"/>
                <a:gd name="connsiteY26" fmla="*/ 3076542 h 4421876"/>
                <a:gd name="connsiteX27" fmla="*/ 3503993 w 4801503"/>
                <a:gd name="connsiteY27" fmla="*/ 3607090 h 4421876"/>
                <a:gd name="connsiteX28" fmla="*/ 3412541 w 4801503"/>
                <a:gd name="connsiteY28" fmla="*/ 3714546 h 4421876"/>
                <a:gd name="connsiteX29" fmla="*/ 3439837 w 4801503"/>
                <a:gd name="connsiteY29" fmla="*/ 3724219 h 4421876"/>
                <a:gd name="connsiteX30" fmla="*/ 3660302 w 4801503"/>
                <a:gd name="connsiteY30" fmla="*/ 3745247 h 4421876"/>
                <a:gd name="connsiteX31" fmla="*/ 3932092 w 4801503"/>
                <a:gd name="connsiteY31" fmla="*/ 3750925 h 4421876"/>
                <a:gd name="connsiteX32" fmla="*/ 4257540 w 4801503"/>
                <a:gd name="connsiteY32" fmla="*/ 3716438 h 4421876"/>
                <a:gd name="connsiteX33" fmla="*/ 4746762 w 4801503"/>
                <a:gd name="connsiteY33" fmla="*/ 3501107 h 4421876"/>
                <a:gd name="connsiteX34" fmla="*/ 4793654 w 4801503"/>
                <a:gd name="connsiteY34" fmla="*/ 3474821 h 4421876"/>
                <a:gd name="connsiteX35" fmla="*/ 4800285 w 4801503"/>
                <a:gd name="connsiteY35" fmla="*/ 3522537 h 4421876"/>
                <a:gd name="connsiteX36" fmla="*/ 4780764 w 4801503"/>
                <a:gd name="connsiteY36" fmla="*/ 3717361 h 4421876"/>
                <a:gd name="connsiteX37" fmla="*/ 4780307 w 4801503"/>
                <a:gd name="connsiteY37" fmla="*/ 3726303 h 4421876"/>
                <a:gd name="connsiteX38" fmla="*/ 4780741 w 4801503"/>
                <a:gd name="connsiteY38" fmla="*/ 3727560 h 4421876"/>
                <a:gd name="connsiteX39" fmla="*/ 4779657 w 4801503"/>
                <a:gd name="connsiteY39" fmla="*/ 3730317 h 4421876"/>
                <a:gd name="connsiteX40" fmla="*/ 4696370 w 4801503"/>
                <a:gd name="connsiteY40" fmla="*/ 3945228 h 4421876"/>
                <a:gd name="connsiteX41" fmla="*/ 4273871 w 4801503"/>
                <a:gd name="connsiteY41" fmla="*/ 4293250 h 4421876"/>
                <a:gd name="connsiteX42" fmla="*/ 3845772 w 4801503"/>
                <a:gd name="connsiteY42" fmla="*/ 4406173 h 4421876"/>
                <a:gd name="connsiteX43" fmla="*/ 3436571 w 4801503"/>
                <a:gd name="connsiteY43" fmla="*/ 4416477 h 4421876"/>
                <a:gd name="connsiteX44" fmla="*/ 2611635 w 4801503"/>
                <a:gd name="connsiteY44" fmla="*/ 4235211 h 4421876"/>
                <a:gd name="connsiteX45" fmla="*/ 2407099 w 4801503"/>
                <a:gd name="connsiteY45" fmla="*/ 4166673 h 4421876"/>
                <a:gd name="connsiteX46" fmla="*/ 1875616 w 4801503"/>
                <a:gd name="connsiteY46" fmla="*/ 3768727 h 4421876"/>
                <a:gd name="connsiteX47" fmla="*/ 1846673 w 4801503"/>
                <a:gd name="connsiteY47" fmla="*/ 3771200 h 4421876"/>
                <a:gd name="connsiteX48" fmla="*/ 1847824 w 4801503"/>
                <a:gd name="connsiteY48" fmla="*/ 3770061 h 4421876"/>
                <a:gd name="connsiteX49" fmla="*/ 1655588 w 4801503"/>
                <a:gd name="connsiteY49" fmla="*/ 3559776 h 4421876"/>
                <a:gd name="connsiteX50" fmla="*/ 1403161 w 4801503"/>
                <a:gd name="connsiteY50" fmla="*/ 3219956 h 4421876"/>
                <a:gd name="connsiteX51" fmla="*/ 1279514 w 4801503"/>
                <a:gd name="connsiteY51" fmla="*/ 3000419 h 4421876"/>
                <a:gd name="connsiteX52" fmla="*/ 1289499 w 4801503"/>
                <a:gd name="connsiteY52" fmla="*/ 2808928 h 4421876"/>
                <a:gd name="connsiteX53" fmla="*/ 1806735 w 4801503"/>
                <a:gd name="connsiteY53" fmla="*/ 2568782 h 4421876"/>
                <a:gd name="connsiteX54" fmla="*/ 1862245 w 4801503"/>
                <a:gd name="connsiteY54" fmla="*/ 2748122 h 4421876"/>
                <a:gd name="connsiteX55" fmla="*/ 1864747 w 4801503"/>
                <a:gd name="connsiteY55" fmla="*/ 2745513 h 4421876"/>
                <a:gd name="connsiteX56" fmla="*/ 1873246 w 4801503"/>
                <a:gd name="connsiteY56" fmla="*/ 2748455 h 4421876"/>
                <a:gd name="connsiteX57" fmla="*/ 1891683 w 4801503"/>
                <a:gd name="connsiteY57" fmla="*/ 2783615 h 4421876"/>
                <a:gd name="connsiteX58" fmla="*/ 2074121 w 4801503"/>
                <a:gd name="connsiteY58" fmla="*/ 3079065 h 4421876"/>
                <a:gd name="connsiteX59" fmla="*/ 2515984 w 4801503"/>
                <a:gd name="connsiteY59" fmla="*/ 3463676 h 4421876"/>
                <a:gd name="connsiteX60" fmla="*/ 2569876 w 4801503"/>
                <a:gd name="connsiteY60" fmla="*/ 3432896 h 4421876"/>
                <a:gd name="connsiteX61" fmla="*/ 2513773 w 4801503"/>
                <a:gd name="connsiteY61" fmla="*/ 3465471 h 4421876"/>
                <a:gd name="connsiteX62" fmla="*/ 2748844 w 4801503"/>
                <a:gd name="connsiteY62" fmla="*/ 3630964 h 4421876"/>
                <a:gd name="connsiteX63" fmla="*/ 2788259 w 4801503"/>
                <a:gd name="connsiteY63" fmla="*/ 3680060 h 4421876"/>
                <a:gd name="connsiteX64" fmla="*/ 3062880 w 4801503"/>
                <a:gd name="connsiteY64" fmla="*/ 3307691 h 4421876"/>
                <a:gd name="connsiteX65" fmla="*/ 3119696 w 4801503"/>
                <a:gd name="connsiteY65" fmla="*/ 3157069 h 4421876"/>
                <a:gd name="connsiteX66" fmla="*/ 3122087 w 4801503"/>
                <a:gd name="connsiteY66" fmla="*/ 3155188 h 4421876"/>
                <a:gd name="connsiteX67" fmla="*/ 3130253 w 4801503"/>
                <a:gd name="connsiteY67" fmla="*/ 3116075 h 4421876"/>
                <a:gd name="connsiteX68" fmla="*/ 3251100 w 4801503"/>
                <a:gd name="connsiteY68" fmla="*/ 2721371 h 4421876"/>
                <a:gd name="connsiteX69" fmla="*/ 3327155 w 4801503"/>
                <a:gd name="connsiteY69" fmla="*/ 2092199 h 4421876"/>
                <a:gd name="connsiteX70" fmla="*/ 3338586 w 4801503"/>
                <a:gd name="connsiteY70" fmla="*/ 2022384 h 4421876"/>
                <a:gd name="connsiteX71" fmla="*/ 3335850 w 4801503"/>
                <a:gd name="connsiteY71" fmla="*/ 2020938 h 4421876"/>
                <a:gd name="connsiteX72" fmla="*/ 3344248 w 4801503"/>
                <a:gd name="connsiteY72" fmla="*/ 2011840 h 4421876"/>
                <a:gd name="connsiteX73" fmla="*/ 3338190 w 4801503"/>
                <a:gd name="connsiteY73" fmla="*/ 1959840 h 4421876"/>
                <a:gd name="connsiteX74" fmla="*/ 2784636 w 4801503"/>
                <a:gd name="connsiteY74" fmla="*/ 1795959 h 4421876"/>
                <a:gd name="connsiteX75" fmla="*/ 2570725 w 4801503"/>
                <a:gd name="connsiteY75" fmla="*/ 1798578 h 4421876"/>
                <a:gd name="connsiteX76" fmla="*/ 2579721 w 4801503"/>
                <a:gd name="connsiteY76" fmla="*/ 1805112 h 4421876"/>
                <a:gd name="connsiteX77" fmla="*/ 2574593 w 4801503"/>
                <a:gd name="connsiteY77" fmla="*/ 1814087 h 4421876"/>
                <a:gd name="connsiteX78" fmla="*/ 2320715 w 4801503"/>
                <a:gd name="connsiteY78" fmla="*/ 1850792 h 4421876"/>
                <a:gd name="connsiteX79" fmla="*/ 1804664 w 4801503"/>
                <a:gd name="connsiteY79" fmla="*/ 2005351 h 4421876"/>
                <a:gd name="connsiteX80" fmla="*/ 1751879 w 4801503"/>
                <a:gd name="connsiteY80" fmla="*/ 2024275 h 4421876"/>
                <a:gd name="connsiteX81" fmla="*/ 1748380 w 4801503"/>
                <a:gd name="connsiteY81" fmla="*/ 2007687 h 4421876"/>
                <a:gd name="connsiteX82" fmla="*/ 1063482 w 4801503"/>
                <a:gd name="connsiteY82" fmla="*/ 2429495 h 4421876"/>
                <a:gd name="connsiteX83" fmla="*/ 971360 w 4801503"/>
                <a:gd name="connsiteY83" fmla="*/ 2504015 h 4421876"/>
                <a:gd name="connsiteX84" fmla="*/ 887302 w 4801503"/>
                <a:gd name="connsiteY84" fmla="*/ 2576536 h 4421876"/>
                <a:gd name="connsiteX85" fmla="*/ 883098 w 4801503"/>
                <a:gd name="connsiteY85" fmla="*/ 2578019 h 4421876"/>
                <a:gd name="connsiteX86" fmla="*/ 882694 w 4801503"/>
                <a:gd name="connsiteY86" fmla="*/ 2580511 h 4421876"/>
                <a:gd name="connsiteX87" fmla="*/ 881511 w 4801503"/>
                <a:gd name="connsiteY87" fmla="*/ 2581531 h 4421876"/>
                <a:gd name="connsiteX88" fmla="*/ 466244 w 4801503"/>
                <a:gd name="connsiteY88" fmla="*/ 3087897 h 4421876"/>
                <a:gd name="connsiteX89" fmla="*/ 285439 w 4801503"/>
                <a:gd name="connsiteY89" fmla="*/ 3628119 h 4421876"/>
                <a:gd name="connsiteX90" fmla="*/ 270508 w 4801503"/>
                <a:gd name="connsiteY90" fmla="*/ 3656928 h 4421876"/>
                <a:gd name="connsiteX91" fmla="*/ 272982 w 4801503"/>
                <a:gd name="connsiteY91" fmla="*/ 3663559 h 4421876"/>
                <a:gd name="connsiteX92" fmla="*/ 268142 w 4801503"/>
                <a:gd name="connsiteY92" fmla="*/ 3658722 h 4421876"/>
                <a:gd name="connsiteX93" fmla="*/ 190003 w 4801503"/>
                <a:gd name="connsiteY93" fmla="*/ 3583200 h 4421876"/>
                <a:gd name="connsiteX94" fmla="*/ 126041 w 4801503"/>
                <a:gd name="connsiteY94" fmla="*/ 3521254 h 4421876"/>
                <a:gd name="connsiteX95" fmla="*/ 125398 w 4801503"/>
                <a:gd name="connsiteY95" fmla="*/ 3518140 h 4421876"/>
                <a:gd name="connsiteX96" fmla="*/ 103468 w 4801503"/>
                <a:gd name="connsiteY96" fmla="*/ 3491854 h 4421876"/>
                <a:gd name="connsiteX97" fmla="*/ 5251 w 4801503"/>
                <a:gd name="connsiteY97" fmla="*/ 3179792 h 4421876"/>
                <a:gd name="connsiteX98" fmla="*/ 5251 w 4801503"/>
                <a:gd name="connsiteY98" fmla="*/ 2992848 h 4421876"/>
                <a:gd name="connsiteX99" fmla="*/ 148028 w 4801503"/>
                <a:gd name="connsiteY99" fmla="*/ 2548096 h 4421876"/>
                <a:gd name="connsiteX100" fmla="*/ 364993 w 4801503"/>
                <a:gd name="connsiteY100" fmla="*/ 2225940 h 4421876"/>
                <a:gd name="connsiteX101" fmla="*/ 555596 w 4801503"/>
                <a:gd name="connsiteY101" fmla="*/ 2016706 h 4421876"/>
                <a:gd name="connsiteX102" fmla="*/ 1043419 w 4801503"/>
                <a:gd name="connsiteY102" fmla="*/ 1641558 h 4421876"/>
                <a:gd name="connsiteX103" fmla="*/ 1106642 w 4801503"/>
                <a:gd name="connsiteY103" fmla="*/ 1599291 h 4421876"/>
                <a:gd name="connsiteX104" fmla="*/ 1116015 w 4801503"/>
                <a:gd name="connsiteY104" fmla="*/ 1597557 h 4421876"/>
                <a:gd name="connsiteX105" fmla="*/ 1820664 w 4801503"/>
                <a:gd name="connsiteY105" fmla="*/ 1294274 h 4421876"/>
                <a:gd name="connsiteX106" fmla="*/ 1820684 w 4801503"/>
                <a:gd name="connsiteY106" fmla="*/ 1294190 h 4421876"/>
                <a:gd name="connsiteX107" fmla="*/ 1988939 w 4801503"/>
                <a:gd name="connsiteY107" fmla="*/ 1250902 h 4421876"/>
                <a:gd name="connsiteX108" fmla="*/ 2169539 w 4801503"/>
                <a:gd name="connsiteY108" fmla="*/ 1217414 h 4421876"/>
                <a:gd name="connsiteX109" fmla="*/ 2385426 w 4801503"/>
                <a:gd name="connsiteY109" fmla="*/ 1195728 h 4421876"/>
                <a:gd name="connsiteX110" fmla="*/ 2602537 w 4801503"/>
                <a:gd name="connsiteY110" fmla="*/ 1195965 h 4421876"/>
                <a:gd name="connsiteX111" fmla="*/ 2641876 w 4801503"/>
                <a:gd name="connsiteY111" fmla="*/ 1198594 h 4421876"/>
                <a:gd name="connsiteX112" fmla="*/ 3257847 w 4801503"/>
                <a:gd name="connsiteY112" fmla="*/ 1270240 h 4421876"/>
                <a:gd name="connsiteX113" fmla="*/ 3254577 w 4801503"/>
                <a:gd name="connsiteY113" fmla="*/ 1269577 h 4421876"/>
                <a:gd name="connsiteX114" fmla="*/ 3252034 w 4801503"/>
                <a:gd name="connsiteY114" fmla="*/ 1240361 h 4421876"/>
                <a:gd name="connsiteX115" fmla="*/ 3241302 w 4801503"/>
                <a:gd name="connsiteY115" fmla="*/ 1198909 h 4421876"/>
                <a:gd name="connsiteX116" fmla="*/ 3022470 w 4801503"/>
                <a:gd name="connsiteY116" fmla="*/ 614107 h 4421876"/>
                <a:gd name="connsiteX117" fmla="*/ 2572675 w 4801503"/>
                <a:gd name="connsiteY117" fmla="*/ 105638 h 4421876"/>
                <a:gd name="connsiteX118" fmla="*/ 2560894 w 4801503"/>
                <a:gd name="connsiteY118" fmla="*/ 96386 h 4421876"/>
                <a:gd name="connsiteX119" fmla="*/ 2556153 w 4801503"/>
                <a:gd name="connsiteY119" fmla="*/ 82211 h 4421876"/>
                <a:gd name="connsiteX120" fmla="*/ 2565394 w 4801503"/>
                <a:gd name="connsiteY120" fmla="*/ 80688 h 4421876"/>
                <a:gd name="connsiteX121" fmla="*/ 2630671 w 4801503"/>
                <a:gd name="connsiteY121" fmla="*/ 47778 h 4421876"/>
                <a:gd name="connsiteX122" fmla="*/ 2728420 w 4801503"/>
                <a:gd name="connsiteY122" fmla="*/ 19567 h 4421876"/>
                <a:gd name="connsiteX123" fmla="*/ 2818345 w 4801503"/>
                <a:gd name="connsiteY123" fmla="*/ 2388 h 4421876"/>
                <a:gd name="connsiteX124" fmla="*/ 2818802 w 4801503"/>
                <a:gd name="connsiteY124" fmla="*/ 2388 h 4421876"/>
                <a:gd name="connsiteX125" fmla="*/ 2892426 w 4801503"/>
                <a:gd name="connsiteY125" fmla="*/ 450 h 4421876"/>
                <a:gd name="connsiteX0" fmla="*/ 2575370 w 4801503"/>
                <a:gd name="connsiteY0" fmla="*/ 4209403 h 4421876"/>
                <a:gd name="connsiteX1" fmla="*/ 2571194 w 4801503"/>
                <a:gd name="connsiteY1" fmla="*/ 4209522 h 4421876"/>
                <a:gd name="connsiteX2" fmla="*/ 2574853 w 4801503"/>
                <a:gd name="connsiteY2" fmla="*/ 4209736 h 4421876"/>
                <a:gd name="connsiteX3" fmla="*/ 2575370 w 4801503"/>
                <a:gd name="connsiteY3" fmla="*/ 4209403 h 4421876"/>
                <a:gd name="connsiteX4" fmla="*/ 1846673 w 4801503"/>
                <a:gd name="connsiteY4" fmla="*/ 3771200 h 4421876"/>
                <a:gd name="connsiteX5" fmla="*/ 1844306 w 4801503"/>
                <a:gd name="connsiteY5" fmla="*/ 3773543 h 4421876"/>
                <a:gd name="connsiteX6" fmla="*/ 1845552 w 4801503"/>
                <a:gd name="connsiteY6" fmla="*/ 3771296 h 4421876"/>
                <a:gd name="connsiteX7" fmla="*/ 1846673 w 4801503"/>
                <a:gd name="connsiteY7" fmla="*/ 3771200 h 4421876"/>
                <a:gd name="connsiteX8" fmla="*/ 4785281 w 4801503"/>
                <a:gd name="connsiteY8" fmla="*/ 3717141 h 4421876"/>
                <a:gd name="connsiteX9" fmla="*/ 4781119 w 4801503"/>
                <a:gd name="connsiteY9" fmla="*/ 3728655 h 4421876"/>
                <a:gd name="connsiteX10" fmla="*/ 4780741 w 4801503"/>
                <a:gd name="connsiteY10" fmla="*/ 3727560 h 4421876"/>
                <a:gd name="connsiteX11" fmla="*/ 4783602 w 4801503"/>
                <a:gd name="connsiteY11" fmla="*/ 3720277 h 4421876"/>
                <a:gd name="connsiteX12" fmla="*/ 4785281 w 4801503"/>
                <a:gd name="connsiteY12" fmla="*/ 3717141 h 4421876"/>
                <a:gd name="connsiteX13" fmla="*/ 272982 w 4801503"/>
                <a:gd name="connsiteY13" fmla="*/ 3663559 h 4421876"/>
                <a:gd name="connsiteX14" fmla="*/ 273767 w 4801503"/>
                <a:gd name="connsiteY14" fmla="*/ 3664343 h 4421876"/>
                <a:gd name="connsiteX15" fmla="*/ 273276 w 4801503"/>
                <a:gd name="connsiteY15" fmla="*/ 3664346 h 4421876"/>
                <a:gd name="connsiteX16" fmla="*/ 272982 w 4801503"/>
                <a:gd name="connsiteY16" fmla="*/ 3663559 h 4421876"/>
                <a:gd name="connsiteX17" fmla="*/ 2892426 w 4801503"/>
                <a:gd name="connsiteY17" fmla="*/ 450 h 4421876"/>
                <a:gd name="connsiteX18" fmla="*/ 3104590 w 4801503"/>
                <a:gd name="connsiteY18" fmla="*/ 48651 h 4421876"/>
                <a:gd name="connsiteX19" fmla="*/ 3478331 w 4801503"/>
                <a:gd name="connsiteY19" fmla="*/ 332956 h 4421876"/>
                <a:gd name="connsiteX20" fmla="*/ 3793980 w 4801503"/>
                <a:gd name="connsiteY20" fmla="*/ 893155 h 4421876"/>
                <a:gd name="connsiteX21" fmla="*/ 3909462 w 4801503"/>
                <a:gd name="connsiteY21" fmla="*/ 1300266 h 4421876"/>
                <a:gd name="connsiteX22" fmla="*/ 3943942 w 4801503"/>
                <a:gd name="connsiteY22" fmla="*/ 1485619 h 4421876"/>
                <a:gd name="connsiteX23" fmla="*/ 3944345 w 4801503"/>
                <a:gd name="connsiteY23" fmla="*/ 1535301 h 4421876"/>
                <a:gd name="connsiteX24" fmla="*/ 3955188 w 4801503"/>
                <a:gd name="connsiteY24" fmla="*/ 2335498 h 4421876"/>
                <a:gd name="connsiteX25" fmla="*/ 3908995 w 4801503"/>
                <a:gd name="connsiteY25" fmla="*/ 2669430 h 4421876"/>
                <a:gd name="connsiteX26" fmla="*/ 3792814 w 4801503"/>
                <a:gd name="connsiteY26" fmla="*/ 3076542 h 4421876"/>
                <a:gd name="connsiteX27" fmla="*/ 3503993 w 4801503"/>
                <a:gd name="connsiteY27" fmla="*/ 3607090 h 4421876"/>
                <a:gd name="connsiteX28" fmla="*/ 3412541 w 4801503"/>
                <a:gd name="connsiteY28" fmla="*/ 3714546 h 4421876"/>
                <a:gd name="connsiteX29" fmla="*/ 3439837 w 4801503"/>
                <a:gd name="connsiteY29" fmla="*/ 3724219 h 4421876"/>
                <a:gd name="connsiteX30" fmla="*/ 3660302 w 4801503"/>
                <a:gd name="connsiteY30" fmla="*/ 3745247 h 4421876"/>
                <a:gd name="connsiteX31" fmla="*/ 3932092 w 4801503"/>
                <a:gd name="connsiteY31" fmla="*/ 3750925 h 4421876"/>
                <a:gd name="connsiteX32" fmla="*/ 4257540 w 4801503"/>
                <a:gd name="connsiteY32" fmla="*/ 3716438 h 4421876"/>
                <a:gd name="connsiteX33" fmla="*/ 4746762 w 4801503"/>
                <a:gd name="connsiteY33" fmla="*/ 3501107 h 4421876"/>
                <a:gd name="connsiteX34" fmla="*/ 4793654 w 4801503"/>
                <a:gd name="connsiteY34" fmla="*/ 3474821 h 4421876"/>
                <a:gd name="connsiteX35" fmla="*/ 4800285 w 4801503"/>
                <a:gd name="connsiteY35" fmla="*/ 3522537 h 4421876"/>
                <a:gd name="connsiteX36" fmla="*/ 4780764 w 4801503"/>
                <a:gd name="connsiteY36" fmla="*/ 3717361 h 4421876"/>
                <a:gd name="connsiteX37" fmla="*/ 4780307 w 4801503"/>
                <a:gd name="connsiteY37" fmla="*/ 3726303 h 4421876"/>
                <a:gd name="connsiteX38" fmla="*/ 4780741 w 4801503"/>
                <a:gd name="connsiteY38" fmla="*/ 3727560 h 4421876"/>
                <a:gd name="connsiteX39" fmla="*/ 4779657 w 4801503"/>
                <a:gd name="connsiteY39" fmla="*/ 3730317 h 4421876"/>
                <a:gd name="connsiteX40" fmla="*/ 4696370 w 4801503"/>
                <a:gd name="connsiteY40" fmla="*/ 3945228 h 4421876"/>
                <a:gd name="connsiteX41" fmla="*/ 4273871 w 4801503"/>
                <a:gd name="connsiteY41" fmla="*/ 4293250 h 4421876"/>
                <a:gd name="connsiteX42" fmla="*/ 3845772 w 4801503"/>
                <a:gd name="connsiteY42" fmla="*/ 4406173 h 4421876"/>
                <a:gd name="connsiteX43" fmla="*/ 3436571 w 4801503"/>
                <a:gd name="connsiteY43" fmla="*/ 4416477 h 4421876"/>
                <a:gd name="connsiteX44" fmla="*/ 2611635 w 4801503"/>
                <a:gd name="connsiteY44" fmla="*/ 4235211 h 4421876"/>
                <a:gd name="connsiteX45" fmla="*/ 2407099 w 4801503"/>
                <a:gd name="connsiteY45" fmla="*/ 4166673 h 4421876"/>
                <a:gd name="connsiteX46" fmla="*/ 1875616 w 4801503"/>
                <a:gd name="connsiteY46" fmla="*/ 3768727 h 4421876"/>
                <a:gd name="connsiteX47" fmla="*/ 1846673 w 4801503"/>
                <a:gd name="connsiteY47" fmla="*/ 3771200 h 4421876"/>
                <a:gd name="connsiteX48" fmla="*/ 1847824 w 4801503"/>
                <a:gd name="connsiteY48" fmla="*/ 3770061 h 4421876"/>
                <a:gd name="connsiteX49" fmla="*/ 1655588 w 4801503"/>
                <a:gd name="connsiteY49" fmla="*/ 3559776 h 4421876"/>
                <a:gd name="connsiteX50" fmla="*/ 1403161 w 4801503"/>
                <a:gd name="connsiteY50" fmla="*/ 3219956 h 4421876"/>
                <a:gd name="connsiteX51" fmla="*/ 1279514 w 4801503"/>
                <a:gd name="connsiteY51" fmla="*/ 3000419 h 4421876"/>
                <a:gd name="connsiteX52" fmla="*/ 1289499 w 4801503"/>
                <a:gd name="connsiteY52" fmla="*/ 2808928 h 4421876"/>
                <a:gd name="connsiteX53" fmla="*/ 1806735 w 4801503"/>
                <a:gd name="connsiteY53" fmla="*/ 2568782 h 4421876"/>
                <a:gd name="connsiteX54" fmla="*/ 1862245 w 4801503"/>
                <a:gd name="connsiteY54" fmla="*/ 2748122 h 4421876"/>
                <a:gd name="connsiteX55" fmla="*/ 1864747 w 4801503"/>
                <a:gd name="connsiteY55" fmla="*/ 2745513 h 4421876"/>
                <a:gd name="connsiteX56" fmla="*/ 1873246 w 4801503"/>
                <a:gd name="connsiteY56" fmla="*/ 2748455 h 4421876"/>
                <a:gd name="connsiteX57" fmla="*/ 1891683 w 4801503"/>
                <a:gd name="connsiteY57" fmla="*/ 2783615 h 4421876"/>
                <a:gd name="connsiteX58" fmla="*/ 2074121 w 4801503"/>
                <a:gd name="connsiteY58" fmla="*/ 3079065 h 4421876"/>
                <a:gd name="connsiteX59" fmla="*/ 2515984 w 4801503"/>
                <a:gd name="connsiteY59" fmla="*/ 3463676 h 4421876"/>
                <a:gd name="connsiteX60" fmla="*/ 2569876 w 4801503"/>
                <a:gd name="connsiteY60" fmla="*/ 3432896 h 4421876"/>
                <a:gd name="connsiteX61" fmla="*/ 2513773 w 4801503"/>
                <a:gd name="connsiteY61" fmla="*/ 3465471 h 4421876"/>
                <a:gd name="connsiteX62" fmla="*/ 2748844 w 4801503"/>
                <a:gd name="connsiteY62" fmla="*/ 3630964 h 4421876"/>
                <a:gd name="connsiteX63" fmla="*/ 2788259 w 4801503"/>
                <a:gd name="connsiteY63" fmla="*/ 3680060 h 4421876"/>
                <a:gd name="connsiteX64" fmla="*/ 3062880 w 4801503"/>
                <a:gd name="connsiteY64" fmla="*/ 3307691 h 4421876"/>
                <a:gd name="connsiteX65" fmla="*/ 3119696 w 4801503"/>
                <a:gd name="connsiteY65" fmla="*/ 3157069 h 4421876"/>
                <a:gd name="connsiteX66" fmla="*/ 3122087 w 4801503"/>
                <a:gd name="connsiteY66" fmla="*/ 3155188 h 4421876"/>
                <a:gd name="connsiteX67" fmla="*/ 3130253 w 4801503"/>
                <a:gd name="connsiteY67" fmla="*/ 3116075 h 4421876"/>
                <a:gd name="connsiteX68" fmla="*/ 3251100 w 4801503"/>
                <a:gd name="connsiteY68" fmla="*/ 2721371 h 4421876"/>
                <a:gd name="connsiteX69" fmla="*/ 3327155 w 4801503"/>
                <a:gd name="connsiteY69" fmla="*/ 2092199 h 4421876"/>
                <a:gd name="connsiteX70" fmla="*/ 3338586 w 4801503"/>
                <a:gd name="connsiteY70" fmla="*/ 2022384 h 4421876"/>
                <a:gd name="connsiteX71" fmla="*/ 3335850 w 4801503"/>
                <a:gd name="connsiteY71" fmla="*/ 2020938 h 4421876"/>
                <a:gd name="connsiteX72" fmla="*/ 3344248 w 4801503"/>
                <a:gd name="connsiteY72" fmla="*/ 2011840 h 4421876"/>
                <a:gd name="connsiteX73" fmla="*/ 3338190 w 4801503"/>
                <a:gd name="connsiteY73" fmla="*/ 1959840 h 4421876"/>
                <a:gd name="connsiteX74" fmla="*/ 2784636 w 4801503"/>
                <a:gd name="connsiteY74" fmla="*/ 1795959 h 4421876"/>
                <a:gd name="connsiteX75" fmla="*/ 2570725 w 4801503"/>
                <a:gd name="connsiteY75" fmla="*/ 1798578 h 4421876"/>
                <a:gd name="connsiteX76" fmla="*/ 2579721 w 4801503"/>
                <a:gd name="connsiteY76" fmla="*/ 1805112 h 4421876"/>
                <a:gd name="connsiteX77" fmla="*/ 2320715 w 4801503"/>
                <a:gd name="connsiteY77" fmla="*/ 1850792 h 4421876"/>
                <a:gd name="connsiteX78" fmla="*/ 1804664 w 4801503"/>
                <a:gd name="connsiteY78" fmla="*/ 2005351 h 4421876"/>
                <a:gd name="connsiteX79" fmla="*/ 1751879 w 4801503"/>
                <a:gd name="connsiteY79" fmla="*/ 2024275 h 4421876"/>
                <a:gd name="connsiteX80" fmla="*/ 1748380 w 4801503"/>
                <a:gd name="connsiteY80" fmla="*/ 2007687 h 4421876"/>
                <a:gd name="connsiteX81" fmla="*/ 1063482 w 4801503"/>
                <a:gd name="connsiteY81" fmla="*/ 2429495 h 4421876"/>
                <a:gd name="connsiteX82" fmla="*/ 971360 w 4801503"/>
                <a:gd name="connsiteY82" fmla="*/ 2504015 h 4421876"/>
                <a:gd name="connsiteX83" fmla="*/ 887302 w 4801503"/>
                <a:gd name="connsiteY83" fmla="*/ 2576536 h 4421876"/>
                <a:gd name="connsiteX84" fmla="*/ 883098 w 4801503"/>
                <a:gd name="connsiteY84" fmla="*/ 2578019 h 4421876"/>
                <a:gd name="connsiteX85" fmla="*/ 882694 w 4801503"/>
                <a:gd name="connsiteY85" fmla="*/ 2580511 h 4421876"/>
                <a:gd name="connsiteX86" fmla="*/ 881511 w 4801503"/>
                <a:gd name="connsiteY86" fmla="*/ 2581531 h 4421876"/>
                <a:gd name="connsiteX87" fmla="*/ 466244 w 4801503"/>
                <a:gd name="connsiteY87" fmla="*/ 3087897 h 4421876"/>
                <a:gd name="connsiteX88" fmla="*/ 285439 w 4801503"/>
                <a:gd name="connsiteY88" fmla="*/ 3628119 h 4421876"/>
                <a:gd name="connsiteX89" fmla="*/ 270508 w 4801503"/>
                <a:gd name="connsiteY89" fmla="*/ 3656928 h 4421876"/>
                <a:gd name="connsiteX90" fmla="*/ 272982 w 4801503"/>
                <a:gd name="connsiteY90" fmla="*/ 3663559 h 4421876"/>
                <a:gd name="connsiteX91" fmla="*/ 268142 w 4801503"/>
                <a:gd name="connsiteY91" fmla="*/ 3658722 h 4421876"/>
                <a:gd name="connsiteX92" fmla="*/ 190003 w 4801503"/>
                <a:gd name="connsiteY92" fmla="*/ 3583200 h 4421876"/>
                <a:gd name="connsiteX93" fmla="*/ 126041 w 4801503"/>
                <a:gd name="connsiteY93" fmla="*/ 3521254 h 4421876"/>
                <a:gd name="connsiteX94" fmla="*/ 125398 w 4801503"/>
                <a:gd name="connsiteY94" fmla="*/ 3518140 h 4421876"/>
                <a:gd name="connsiteX95" fmla="*/ 103468 w 4801503"/>
                <a:gd name="connsiteY95" fmla="*/ 3491854 h 4421876"/>
                <a:gd name="connsiteX96" fmla="*/ 5251 w 4801503"/>
                <a:gd name="connsiteY96" fmla="*/ 3179792 h 4421876"/>
                <a:gd name="connsiteX97" fmla="*/ 5251 w 4801503"/>
                <a:gd name="connsiteY97" fmla="*/ 2992848 h 4421876"/>
                <a:gd name="connsiteX98" fmla="*/ 148028 w 4801503"/>
                <a:gd name="connsiteY98" fmla="*/ 2548096 h 4421876"/>
                <a:gd name="connsiteX99" fmla="*/ 364993 w 4801503"/>
                <a:gd name="connsiteY99" fmla="*/ 2225940 h 4421876"/>
                <a:gd name="connsiteX100" fmla="*/ 555596 w 4801503"/>
                <a:gd name="connsiteY100" fmla="*/ 2016706 h 4421876"/>
                <a:gd name="connsiteX101" fmla="*/ 1043419 w 4801503"/>
                <a:gd name="connsiteY101" fmla="*/ 1641558 h 4421876"/>
                <a:gd name="connsiteX102" fmla="*/ 1106642 w 4801503"/>
                <a:gd name="connsiteY102" fmla="*/ 1599291 h 4421876"/>
                <a:gd name="connsiteX103" fmla="*/ 1116015 w 4801503"/>
                <a:gd name="connsiteY103" fmla="*/ 1597557 h 4421876"/>
                <a:gd name="connsiteX104" fmla="*/ 1820664 w 4801503"/>
                <a:gd name="connsiteY104" fmla="*/ 1294274 h 4421876"/>
                <a:gd name="connsiteX105" fmla="*/ 1820684 w 4801503"/>
                <a:gd name="connsiteY105" fmla="*/ 1294190 h 4421876"/>
                <a:gd name="connsiteX106" fmla="*/ 1988939 w 4801503"/>
                <a:gd name="connsiteY106" fmla="*/ 1250902 h 4421876"/>
                <a:gd name="connsiteX107" fmla="*/ 2169539 w 4801503"/>
                <a:gd name="connsiteY107" fmla="*/ 1217414 h 4421876"/>
                <a:gd name="connsiteX108" fmla="*/ 2385426 w 4801503"/>
                <a:gd name="connsiteY108" fmla="*/ 1195728 h 4421876"/>
                <a:gd name="connsiteX109" fmla="*/ 2602537 w 4801503"/>
                <a:gd name="connsiteY109" fmla="*/ 1195965 h 4421876"/>
                <a:gd name="connsiteX110" fmla="*/ 2641876 w 4801503"/>
                <a:gd name="connsiteY110" fmla="*/ 1198594 h 4421876"/>
                <a:gd name="connsiteX111" fmla="*/ 3257847 w 4801503"/>
                <a:gd name="connsiteY111" fmla="*/ 1270240 h 4421876"/>
                <a:gd name="connsiteX112" fmla="*/ 3254577 w 4801503"/>
                <a:gd name="connsiteY112" fmla="*/ 1269577 h 4421876"/>
                <a:gd name="connsiteX113" fmla="*/ 3252034 w 4801503"/>
                <a:gd name="connsiteY113" fmla="*/ 1240361 h 4421876"/>
                <a:gd name="connsiteX114" fmla="*/ 3241302 w 4801503"/>
                <a:gd name="connsiteY114" fmla="*/ 1198909 h 4421876"/>
                <a:gd name="connsiteX115" fmla="*/ 3022470 w 4801503"/>
                <a:gd name="connsiteY115" fmla="*/ 614107 h 4421876"/>
                <a:gd name="connsiteX116" fmla="*/ 2572675 w 4801503"/>
                <a:gd name="connsiteY116" fmla="*/ 105638 h 4421876"/>
                <a:gd name="connsiteX117" fmla="*/ 2560894 w 4801503"/>
                <a:gd name="connsiteY117" fmla="*/ 96386 h 4421876"/>
                <a:gd name="connsiteX118" fmla="*/ 2556153 w 4801503"/>
                <a:gd name="connsiteY118" fmla="*/ 82211 h 4421876"/>
                <a:gd name="connsiteX119" fmla="*/ 2565394 w 4801503"/>
                <a:gd name="connsiteY119" fmla="*/ 80688 h 4421876"/>
                <a:gd name="connsiteX120" fmla="*/ 2630671 w 4801503"/>
                <a:gd name="connsiteY120" fmla="*/ 47778 h 4421876"/>
                <a:gd name="connsiteX121" fmla="*/ 2728420 w 4801503"/>
                <a:gd name="connsiteY121" fmla="*/ 19567 h 4421876"/>
                <a:gd name="connsiteX122" fmla="*/ 2818345 w 4801503"/>
                <a:gd name="connsiteY122" fmla="*/ 2388 h 4421876"/>
                <a:gd name="connsiteX123" fmla="*/ 2818802 w 4801503"/>
                <a:gd name="connsiteY123" fmla="*/ 2388 h 4421876"/>
                <a:gd name="connsiteX124" fmla="*/ 2892426 w 4801503"/>
                <a:gd name="connsiteY124" fmla="*/ 450 h 4421876"/>
                <a:gd name="connsiteX0" fmla="*/ 2575370 w 4801503"/>
                <a:gd name="connsiteY0" fmla="*/ 4209403 h 4421876"/>
                <a:gd name="connsiteX1" fmla="*/ 2571194 w 4801503"/>
                <a:gd name="connsiteY1" fmla="*/ 4209522 h 4421876"/>
                <a:gd name="connsiteX2" fmla="*/ 2574853 w 4801503"/>
                <a:gd name="connsiteY2" fmla="*/ 4209736 h 4421876"/>
                <a:gd name="connsiteX3" fmla="*/ 2575370 w 4801503"/>
                <a:gd name="connsiteY3" fmla="*/ 4209403 h 4421876"/>
                <a:gd name="connsiteX4" fmla="*/ 1846673 w 4801503"/>
                <a:gd name="connsiteY4" fmla="*/ 3771200 h 4421876"/>
                <a:gd name="connsiteX5" fmla="*/ 1844306 w 4801503"/>
                <a:gd name="connsiteY5" fmla="*/ 3773543 h 4421876"/>
                <a:gd name="connsiteX6" fmla="*/ 1845552 w 4801503"/>
                <a:gd name="connsiteY6" fmla="*/ 3771296 h 4421876"/>
                <a:gd name="connsiteX7" fmla="*/ 1846673 w 4801503"/>
                <a:gd name="connsiteY7" fmla="*/ 3771200 h 4421876"/>
                <a:gd name="connsiteX8" fmla="*/ 4785281 w 4801503"/>
                <a:gd name="connsiteY8" fmla="*/ 3717141 h 4421876"/>
                <a:gd name="connsiteX9" fmla="*/ 4781119 w 4801503"/>
                <a:gd name="connsiteY9" fmla="*/ 3728655 h 4421876"/>
                <a:gd name="connsiteX10" fmla="*/ 4780741 w 4801503"/>
                <a:gd name="connsiteY10" fmla="*/ 3727560 h 4421876"/>
                <a:gd name="connsiteX11" fmla="*/ 4783602 w 4801503"/>
                <a:gd name="connsiteY11" fmla="*/ 3720277 h 4421876"/>
                <a:gd name="connsiteX12" fmla="*/ 4785281 w 4801503"/>
                <a:gd name="connsiteY12" fmla="*/ 3717141 h 4421876"/>
                <a:gd name="connsiteX13" fmla="*/ 272982 w 4801503"/>
                <a:gd name="connsiteY13" fmla="*/ 3663559 h 4421876"/>
                <a:gd name="connsiteX14" fmla="*/ 273767 w 4801503"/>
                <a:gd name="connsiteY14" fmla="*/ 3664343 h 4421876"/>
                <a:gd name="connsiteX15" fmla="*/ 273276 w 4801503"/>
                <a:gd name="connsiteY15" fmla="*/ 3664346 h 4421876"/>
                <a:gd name="connsiteX16" fmla="*/ 272982 w 4801503"/>
                <a:gd name="connsiteY16" fmla="*/ 3663559 h 4421876"/>
                <a:gd name="connsiteX17" fmla="*/ 2892426 w 4801503"/>
                <a:gd name="connsiteY17" fmla="*/ 450 h 4421876"/>
                <a:gd name="connsiteX18" fmla="*/ 3104590 w 4801503"/>
                <a:gd name="connsiteY18" fmla="*/ 48651 h 4421876"/>
                <a:gd name="connsiteX19" fmla="*/ 3478331 w 4801503"/>
                <a:gd name="connsiteY19" fmla="*/ 332956 h 4421876"/>
                <a:gd name="connsiteX20" fmla="*/ 3793980 w 4801503"/>
                <a:gd name="connsiteY20" fmla="*/ 893155 h 4421876"/>
                <a:gd name="connsiteX21" fmla="*/ 3909462 w 4801503"/>
                <a:gd name="connsiteY21" fmla="*/ 1300266 h 4421876"/>
                <a:gd name="connsiteX22" fmla="*/ 3943942 w 4801503"/>
                <a:gd name="connsiteY22" fmla="*/ 1485619 h 4421876"/>
                <a:gd name="connsiteX23" fmla="*/ 3944345 w 4801503"/>
                <a:gd name="connsiteY23" fmla="*/ 1535301 h 4421876"/>
                <a:gd name="connsiteX24" fmla="*/ 3955188 w 4801503"/>
                <a:gd name="connsiteY24" fmla="*/ 2335498 h 4421876"/>
                <a:gd name="connsiteX25" fmla="*/ 3908995 w 4801503"/>
                <a:gd name="connsiteY25" fmla="*/ 2669430 h 4421876"/>
                <a:gd name="connsiteX26" fmla="*/ 3792814 w 4801503"/>
                <a:gd name="connsiteY26" fmla="*/ 3076542 h 4421876"/>
                <a:gd name="connsiteX27" fmla="*/ 3503993 w 4801503"/>
                <a:gd name="connsiteY27" fmla="*/ 3607090 h 4421876"/>
                <a:gd name="connsiteX28" fmla="*/ 3412541 w 4801503"/>
                <a:gd name="connsiteY28" fmla="*/ 3714546 h 4421876"/>
                <a:gd name="connsiteX29" fmla="*/ 3439837 w 4801503"/>
                <a:gd name="connsiteY29" fmla="*/ 3724219 h 4421876"/>
                <a:gd name="connsiteX30" fmla="*/ 3660302 w 4801503"/>
                <a:gd name="connsiteY30" fmla="*/ 3745247 h 4421876"/>
                <a:gd name="connsiteX31" fmla="*/ 3932092 w 4801503"/>
                <a:gd name="connsiteY31" fmla="*/ 3750925 h 4421876"/>
                <a:gd name="connsiteX32" fmla="*/ 4257540 w 4801503"/>
                <a:gd name="connsiteY32" fmla="*/ 3716438 h 4421876"/>
                <a:gd name="connsiteX33" fmla="*/ 4746762 w 4801503"/>
                <a:gd name="connsiteY33" fmla="*/ 3501107 h 4421876"/>
                <a:gd name="connsiteX34" fmla="*/ 4793654 w 4801503"/>
                <a:gd name="connsiteY34" fmla="*/ 3474821 h 4421876"/>
                <a:gd name="connsiteX35" fmla="*/ 4800285 w 4801503"/>
                <a:gd name="connsiteY35" fmla="*/ 3522537 h 4421876"/>
                <a:gd name="connsiteX36" fmla="*/ 4780764 w 4801503"/>
                <a:gd name="connsiteY36" fmla="*/ 3717361 h 4421876"/>
                <a:gd name="connsiteX37" fmla="*/ 4780307 w 4801503"/>
                <a:gd name="connsiteY37" fmla="*/ 3726303 h 4421876"/>
                <a:gd name="connsiteX38" fmla="*/ 4780741 w 4801503"/>
                <a:gd name="connsiteY38" fmla="*/ 3727560 h 4421876"/>
                <a:gd name="connsiteX39" fmla="*/ 4779657 w 4801503"/>
                <a:gd name="connsiteY39" fmla="*/ 3730317 h 4421876"/>
                <a:gd name="connsiteX40" fmla="*/ 4696370 w 4801503"/>
                <a:gd name="connsiteY40" fmla="*/ 3945228 h 4421876"/>
                <a:gd name="connsiteX41" fmla="*/ 4273871 w 4801503"/>
                <a:gd name="connsiteY41" fmla="*/ 4293250 h 4421876"/>
                <a:gd name="connsiteX42" fmla="*/ 3845772 w 4801503"/>
                <a:gd name="connsiteY42" fmla="*/ 4406173 h 4421876"/>
                <a:gd name="connsiteX43" fmla="*/ 3436571 w 4801503"/>
                <a:gd name="connsiteY43" fmla="*/ 4416477 h 4421876"/>
                <a:gd name="connsiteX44" fmla="*/ 2611635 w 4801503"/>
                <a:gd name="connsiteY44" fmla="*/ 4235211 h 4421876"/>
                <a:gd name="connsiteX45" fmla="*/ 2407099 w 4801503"/>
                <a:gd name="connsiteY45" fmla="*/ 4166673 h 4421876"/>
                <a:gd name="connsiteX46" fmla="*/ 1875616 w 4801503"/>
                <a:gd name="connsiteY46" fmla="*/ 3768727 h 4421876"/>
                <a:gd name="connsiteX47" fmla="*/ 1846673 w 4801503"/>
                <a:gd name="connsiteY47" fmla="*/ 3771200 h 4421876"/>
                <a:gd name="connsiteX48" fmla="*/ 1847824 w 4801503"/>
                <a:gd name="connsiteY48" fmla="*/ 3770061 h 4421876"/>
                <a:gd name="connsiteX49" fmla="*/ 1655588 w 4801503"/>
                <a:gd name="connsiteY49" fmla="*/ 3559776 h 4421876"/>
                <a:gd name="connsiteX50" fmla="*/ 1403161 w 4801503"/>
                <a:gd name="connsiteY50" fmla="*/ 3219956 h 4421876"/>
                <a:gd name="connsiteX51" fmla="*/ 1279514 w 4801503"/>
                <a:gd name="connsiteY51" fmla="*/ 3000419 h 4421876"/>
                <a:gd name="connsiteX52" fmla="*/ 1289499 w 4801503"/>
                <a:gd name="connsiteY52" fmla="*/ 2808928 h 4421876"/>
                <a:gd name="connsiteX53" fmla="*/ 1806735 w 4801503"/>
                <a:gd name="connsiteY53" fmla="*/ 2568782 h 4421876"/>
                <a:gd name="connsiteX54" fmla="*/ 1862245 w 4801503"/>
                <a:gd name="connsiteY54" fmla="*/ 2748122 h 4421876"/>
                <a:gd name="connsiteX55" fmla="*/ 1864747 w 4801503"/>
                <a:gd name="connsiteY55" fmla="*/ 2745513 h 4421876"/>
                <a:gd name="connsiteX56" fmla="*/ 1873246 w 4801503"/>
                <a:gd name="connsiteY56" fmla="*/ 2748455 h 4421876"/>
                <a:gd name="connsiteX57" fmla="*/ 1891683 w 4801503"/>
                <a:gd name="connsiteY57" fmla="*/ 2783615 h 4421876"/>
                <a:gd name="connsiteX58" fmla="*/ 2074121 w 4801503"/>
                <a:gd name="connsiteY58" fmla="*/ 3079065 h 4421876"/>
                <a:gd name="connsiteX59" fmla="*/ 2515984 w 4801503"/>
                <a:gd name="connsiteY59" fmla="*/ 3463676 h 4421876"/>
                <a:gd name="connsiteX60" fmla="*/ 2569876 w 4801503"/>
                <a:gd name="connsiteY60" fmla="*/ 3432896 h 4421876"/>
                <a:gd name="connsiteX61" fmla="*/ 2513773 w 4801503"/>
                <a:gd name="connsiteY61" fmla="*/ 3465471 h 4421876"/>
                <a:gd name="connsiteX62" fmla="*/ 2748844 w 4801503"/>
                <a:gd name="connsiteY62" fmla="*/ 3630964 h 4421876"/>
                <a:gd name="connsiteX63" fmla="*/ 2788259 w 4801503"/>
                <a:gd name="connsiteY63" fmla="*/ 3680060 h 4421876"/>
                <a:gd name="connsiteX64" fmla="*/ 3062880 w 4801503"/>
                <a:gd name="connsiteY64" fmla="*/ 3307691 h 4421876"/>
                <a:gd name="connsiteX65" fmla="*/ 3119696 w 4801503"/>
                <a:gd name="connsiteY65" fmla="*/ 3157069 h 4421876"/>
                <a:gd name="connsiteX66" fmla="*/ 3122087 w 4801503"/>
                <a:gd name="connsiteY66" fmla="*/ 3155188 h 4421876"/>
                <a:gd name="connsiteX67" fmla="*/ 3130253 w 4801503"/>
                <a:gd name="connsiteY67" fmla="*/ 3116075 h 4421876"/>
                <a:gd name="connsiteX68" fmla="*/ 3251100 w 4801503"/>
                <a:gd name="connsiteY68" fmla="*/ 2721371 h 4421876"/>
                <a:gd name="connsiteX69" fmla="*/ 3327155 w 4801503"/>
                <a:gd name="connsiteY69" fmla="*/ 2092199 h 4421876"/>
                <a:gd name="connsiteX70" fmla="*/ 3338586 w 4801503"/>
                <a:gd name="connsiteY70" fmla="*/ 2022384 h 4421876"/>
                <a:gd name="connsiteX71" fmla="*/ 3335850 w 4801503"/>
                <a:gd name="connsiteY71" fmla="*/ 2020938 h 4421876"/>
                <a:gd name="connsiteX72" fmla="*/ 3344248 w 4801503"/>
                <a:gd name="connsiteY72" fmla="*/ 2011840 h 4421876"/>
                <a:gd name="connsiteX73" fmla="*/ 3338190 w 4801503"/>
                <a:gd name="connsiteY73" fmla="*/ 1959840 h 4421876"/>
                <a:gd name="connsiteX74" fmla="*/ 2784636 w 4801503"/>
                <a:gd name="connsiteY74" fmla="*/ 1795959 h 4421876"/>
                <a:gd name="connsiteX75" fmla="*/ 2570725 w 4801503"/>
                <a:gd name="connsiteY75" fmla="*/ 1798578 h 4421876"/>
                <a:gd name="connsiteX76" fmla="*/ 2320715 w 4801503"/>
                <a:gd name="connsiteY76" fmla="*/ 1850792 h 4421876"/>
                <a:gd name="connsiteX77" fmla="*/ 1804664 w 4801503"/>
                <a:gd name="connsiteY77" fmla="*/ 2005351 h 4421876"/>
                <a:gd name="connsiteX78" fmla="*/ 1751879 w 4801503"/>
                <a:gd name="connsiteY78" fmla="*/ 2024275 h 4421876"/>
                <a:gd name="connsiteX79" fmla="*/ 1748380 w 4801503"/>
                <a:gd name="connsiteY79" fmla="*/ 2007687 h 4421876"/>
                <a:gd name="connsiteX80" fmla="*/ 1063482 w 4801503"/>
                <a:gd name="connsiteY80" fmla="*/ 2429495 h 4421876"/>
                <a:gd name="connsiteX81" fmla="*/ 971360 w 4801503"/>
                <a:gd name="connsiteY81" fmla="*/ 2504015 h 4421876"/>
                <a:gd name="connsiteX82" fmla="*/ 887302 w 4801503"/>
                <a:gd name="connsiteY82" fmla="*/ 2576536 h 4421876"/>
                <a:gd name="connsiteX83" fmla="*/ 883098 w 4801503"/>
                <a:gd name="connsiteY83" fmla="*/ 2578019 h 4421876"/>
                <a:gd name="connsiteX84" fmla="*/ 882694 w 4801503"/>
                <a:gd name="connsiteY84" fmla="*/ 2580511 h 4421876"/>
                <a:gd name="connsiteX85" fmla="*/ 881511 w 4801503"/>
                <a:gd name="connsiteY85" fmla="*/ 2581531 h 4421876"/>
                <a:gd name="connsiteX86" fmla="*/ 466244 w 4801503"/>
                <a:gd name="connsiteY86" fmla="*/ 3087897 h 4421876"/>
                <a:gd name="connsiteX87" fmla="*/ 285439 w 4801503"/>
                <a:gd name="connsiteY87" fmla="*/ 3628119 h 4421876"/>
                <a:gd name="connsiteX88" fmla="*/ 270508 w 4801503"/>
                <a:gd name="connsiteY88" fmla="*/ 3656928 h 4421876"/>
                <a:gd name="connsiteX89" fmla="*/ 272982 w 4801503"/>
                <a:gd name="connsiteY89" fmla="*/ 3663559 h 4421876"/>
                <a:gd name="connsiteX90" fmla="*/ 268142 w 4801503"/>
                <a:gd name="connsiteY90" fmla="*/ 3658722 h 4421876"/>
                <a:gd name="connsiteX91" fmla="*/ 190003 w 4801503"/>
                <a:gd name="connsiteY91" fmla="*/ 3583200 h 4421876"/>
                <a:gd name="connsiteX92" fmla="*/ 126041 w 4801503"/>
                <a:gd name="connsiteY92" fmla="*/ 3521254 h 4421876"/>
                <a:gd name="connsiteX93" fmla="*/ 125398 w 4801503"/>
                <a:gd name="connsiteY93" fmla="*/ 3518140 h 4421876"/>
                <a:gd name="connsiteX94" fmla="*/ 103468 w 4801503"/>
                <a:gd name="connsiteY94" fmla="*/ 3491854 h 4421876"/>
                <a:gd name="connsiteX95" fmla="*/ 5251 w 4801503"/>
                <a:gd name="connsiteY95" fmla="*/ 3179792 h 4421876"/>
                <a:gd name="connsiteX96" fmla="*/ 5251 w 4801503"/>
                <a:gd name="connsiteY96" fmla="*/ 2992848 h 4421876"/>
                <a:gd name="connsiteX97" fmla="*/ 148028 w 4801503"/>
                <a:gd name="connsiteY97" fmla="*/ 2548096 h 4421876"/>
                <a:gd name="connsiteX98" fmla="*/ 364993 w 4801503"/>
                <a:gd name="connsiteY98" fmla="*/ 2225940 h 4421876"/>
                <a:gd name="connsiteX99" fmla="*/ 555596 w 4801503"/>
                <a:gd name="connsiteY99" fmla="*/ 2016706 h 4421876"/>
                <a:gd name="connsiteX100" fmla="*/ 1043419 w 4801503"/>
                <a:gd name="connsiteY100" fmla="*/ 1641558 h 4421876"/>
                <a:gd name="connsiteX101" fmla="*/ 1106642 w 4801503"/>
                <a:gd name="connsiteY101" fmla="*/ 1599291 h 4421876"/>
                <a:gd name="connsiteX102" fmla="*/ 1116015 w 4801503"/>
                <a:gd name="connsiteY102" fmla="*/ 1597557 h 4421876"/>
                <a:gd name="connsiteX103" fmla="*/ 1820664 w 4801503"/>
                <a:gd name="connsiteY103" fmla="*/ 1294274 h 4421876"/>
                <a:gd name="connsiteX104" fmla="*/ 1820684 w 4801503"/>
                <a:gd name="connsiteY104" fmla="*/ 1294190 h 4421876"/>
                <a:gd name="connsiteX105" fmla="*/ 1988939 w 4801503"/>
                <a:gd name="connsiteY105" fmla="*/ 1250902 h 4421876"/>
                <a:gd name="connsiteX106" fmla="*/ 2169539 w 4801503"/>
                <a:gd name="connsiteY106" fmla="*/ 1217414 h 4421876"/>
                <a:gd name="connsiteX107" fmla="*/ 2385426 w 4801503"/>
                <a:gd name="connsiteY107" fmla="*/ 1195728 h 4421876"/>
                <a:gd name="connsiteX108" fmla="*/ 2602537 w 4801503"/>
                <a:gd name="connsiteY108" fmla="*/ 1195965 h 4421876"/>
                <a:gd name="connsiteX109" fmla="*/ 2641876 w 4801503"/>
                <a:gd name="connsiteY109" fmla="*/ 1198594 h 4421876"/>
                <a:gd name="connsiteX110" fmla="*/ 3257847 w 4801503"/>
                <a:gd name="connsiteY110" fmla="*/ 1270240 h 4421876"/>
                <a:gd name="connsiteX111" fmla="*/ 3254577 w 4801503"/>
                <a:gd name="connsiteY111" fmla="*/ 1269577 h 4421876"/>
                <a:gd name="connsiteX112" fmla="*/ 3252034 w 4801503"/>
                <a:gd name="connsiteY112" fmla="*/ 1240361 h 4421876"/>
                <a:gd name="connsiteX113" fmla="*/ 3241302 w 4801503"/>
                <a:gd name="connsiteY113" fmla="*/ 1198909 h 4421876"/>
                <a:gd name="connsiteX114" fmla="*/ 3022470 w 4801503"/>
                <a:gd name="connsiteY114" fmla="*/ 614107 h 4421876"/>
                <a:gd name="connsiteX115" fmla="*/ 2572675 w 4801503"/>
                <a:gd name="connsiteY115" fmla="*/ 105638 h 4421876"/>
                <a:gd name="connsiteX116" fmla="*/ 2560894 w 4801503"/>
                <a:gd name="connsiteY116" fmla="*/ 96386 h 4421876"/>
                <a:gd name="connsiteX117" fmla="*/ 2556153 w 4801503"/>
                <a:gd name="connsiteY117" fmla="*/ 82211 h 4421876"/>
                <a:gd name="connsiteX118" fmla="*/ 2565394 w 4801503"/>
                <a:gd name="connsiteY118" fmla="*/ 80688 h 4421876"/>
                <a:gd name="connsiteX119" fmla="*/ 2630671 w 4801503"/>
                <a:gd name="connsiteY119" fmla="*/ 47778 h 4421876"/>
                <a:gd name="connsiteX120" fmla="*/ 2728420 w 4801503"/>
                <a:gd name="connsiteY120" fmla="*/ 19567 h 4421876"/>
                <a:gd name="connsiteX121" fmla="*/ 2818345 w 4801503"/>
                <a:gd name="connsiteY121" fmla="*/ 2388 h 4421876"/>
                <a:gd name="connsiteX122" fmla="*/ 2818802 w 4801503"/>
                <a:gd name="connsiteY122" fmla="*/ 2388 h 4421876"/>
                <a:gd name="connsiteX123" fmla="*/ 2892426 w 4801503"/>
                <a:gd name="connsiteY123" fmla="*/ 450 h 4421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4801503" h="4421876">
                  <a:moveTo>
                    <a:pt x="2575370" y="4209403"/>
                  </a:moveTo>
                  <a:lnTo>
                    <a:pt x="2571194" y="4209522"/>
                  </a:lnTo>
                  <a:cubicBezTo>
                    <a:pt x="2564345" y="4212211"/>
                    <a:pt x="2557933" y="4219901"/>
                    <a:pt x="2574853" y="4209736"/>
                  </a:cubicBezTo>
                  <a:lnTo>
                    <a:pt x="2575370" y="4209403"/>
                  </a:lnTo>
                  <a:close/>
                  <a:moveTo>
                    <a:pt x="1846673" y="3771200"/>
                  </a:moveTo>
                  <a:lnTo>
                    <a:pt x="1844306" y="3773543"/>
                  </a:lnTo>
                  <a:cubicBezTo>
                    <a:pt x="1842184" y="3773380"/>
                    <a:pt x="1840855" y="3772262"/>
                    <a:pt x="1845552" y="3771296"/>
                  </a:cubicBezTo>
                  <a:lnTo>
                    <a:pt x="1846673" y="3771200"/>
                  </a:lnTo>
                  <a:close/>
                  <a:moveTo>
                    <a:pt x="4785281" y="3717141"/>
                  </a:moveTo>
                  <a:cubicBezTo>
                    <a:pt x="4786270" y="3716562"/>
                    <a:pt x="4782787" y="3728396"/>
                    <a:pt x="4781119" y="3728655"/>
                  </a:cubicBezTo>
                  <a:lnTo>
                    <a:pt x="4780741" y="3727560"/>
                  </a:lnTo>
                  <a:lnTo>
                    <a:pt x="4783602" y="3720277"/>
                  </a:lnTo>
                  <a:cubicBezTo>
                    <a:pt x="4784507" y="3718206"/>
                    <a:pt x="4785034" y="3717285"/>
                    <a:pt x="4785281" y="3717141"/>
                  </a:cubicBezTo>
                  <a:close/>
                  <a:moveTo>
                    <a:pt x="272982" y="3663559"/>
                  </a:moveTo>
                  <a:lnTo>
                    <a:pt x="273767" y="3664343"/>
                  </a:lnTo>
                  <a:cubicBezTo>
                    <a:pt x="274393" y="3665149"/>
                    <a:pt x="273999" y="3665019"/>
                    <a:pt x="273276" y="3664346"/>
                  </a:cubicBezTo>
                  <a:lnTo>
                    <a:pt x="272982" y="3663559"/>
                  </a:lnTo>
                  <a:close/>
                  <a:moveTo>
                    <a:pt x="2892426" y="450"/>
                  </a:moveTo>
                  <a:cubicBezTo>
                    <a:pt x="2965312" y="3387"/>
                    <a:pt x="3036001" y="20578"/>
                    <a:pt x="3104590" y="48651"/>
                  </a:cubicBezTo>
                  <a:cubicBezTo>
                    <a:pt x="3254133" y="109844"/>
                    <a:pt x="3374980" y="209098"/>
                    <a:pt x="3478331" y="332956"/>
                  </a:cubicBezTo>
                  <a:cubicBezTo>
                    <a:pt x="3618075" y="500343"/>
                    <a:pt x="3717226" y="689599"/>
                    <a:pt x="3793980" y="893155"/>
                  </a:cubicBezTo>
                  <a:cubicBezTo>
                    <a:pt x="3843672" y="1025844"/>
                    <a:pt x="3880766" y="1161899"/>
                    <a:pt x="3909462" y="1300266"/>
                  </a:cubicBezTo>
                  <a:cubicBezTo>
                    <a:pt x="3922235" y="1361459"/>
                    <a:pt x="3938945" y="1422770"/>
                    <a:pt x="3943942" y="1485619"/>
                  </a:cubicBezTo>
                  <a:cubicBezTo>
                    <a:pt x="3944076" y="1502180"/>
                    <a:pt x="3944211" y="1518740"/>
                    <a:pt x="3944345" y="1535301"/>
                  </a:cubicBezTo>
                  <a:lnTo>
                    <a:pt x="3955188" y="2335498"/>
                  </a:lnTo>
                  <a:cubicBezTo>
                    <a:pt x="3954721" y="2449052"/>
                    <a:pt x="3931625" y="2559451"/>
                    <a:pt x="3908995" y="2669430"/>
                  </a:cubicBezTo>
                  <a:cubicBezTo>
                    <a:pt x="3880766" y="2807798"/>
                    <a:pt x="3842739" y="2944062"/>
                    <a:pt x="3792814" y="3076542"/>
                  </a:cubicBezTo>
                  <a:cubicBezTo>
                    <a:pt x="3721892" y="3267270"/>
                    <a:pt x="3628340" y="3445171"/>
                    <a:pt x="3503993" y="3607090"/>
                  </a:cubicBezTo>
                  <a:cubicBezTo>
                    <a:pt x="3475764" y="3643470"/>
                    <a:pt x="3438670" y="3672909"/>
                    <a:pt x="3412541" y="3714546"/>
                  </a:cubicBezTo>
                  <a:cubicBezTo>
                    <a:pt x="3423739" y="3718541"/>
                    <a:pt x="3431438" y="3723167"/>
                    <a:pt x="3439837" y="3724219"/>
                  </a:cubicBezTo>
                  <a:cubicBezTo>
                    <a:pt x="3513325" y="3732420"/>
                    <a:pt x="3586813" y="3745247"/>
                    <a:pt x="3660302" y="3745247"/>
                  </a:cubicBezTo>
                  <a:cubicBezTo>
                    <a:pt x="3750587" y="3745878"/>
                    <a:pt x="3840639" y="3755972"/>
                    <a:pt x="3932092" y="3750925"/>
                  </a:cubicBezTo>
                  <a:cubicBezTo>
                    <a:pt x="4041507" y="3744827"/>
                    <a:pt x="4149990" y="3737046"/>
                    <a:pt x="4257540" y="3716438"/>
                  </a:cubicBezTo>
                  <a:cubicBezTo>
                    <a:pt x="4436245" y="3682162"/>
                    <a:pt x="4602818" y="3617394"/>
                    <a:pt x="4746762" y="3501107"/>
                  </a:cubicBezTo>
                  <a:cubicBezTo>
                    <a:pt x="4760060" y="3490382"/>
                    <a:pt x="4771958" y="3472929"/>
                    <a:pt x="4793654" y="3474821"/>
                  </a:cubicBezTo>
                  <a:cubicBezTo>
                    <a:pt x="4802575" y="3478393"/>
                    <a:pt x="4802433" y="3482114"/>
                    <a:pt x="4800285" y="3522537"/>
                  </a:cubicBezTo>
                  <a:cubicBezTo>
                    <a:pt x="4793175" y="3587268"/>
                    <a:pt x="4794209" y="3653136"/>
                    <a:pt x="4780764" y="3717361"/>
                  </a:cubicBezTo>
                  <a:cubicBezTo>
                    <a:pt x="4780335" y="3721690"/>
                    <a:pt x="4780215" y="3724546"/>
                    <a:pt x="4780307" y="3726303"/>
                  </a:cubicBezTo>
                  <a:lnTo>
                    <a:pt x="4780741" y="3727560"/>
                  </a:lnTo>
                  <a:lnTo>
                    <a:pt x="4779657" y="3730317"/>
                  </a:lnTo>
                  <a:cubicBezTo>
                    <a:pt x="4773124" y="3810015"/>
                    <a:pt x="4736030" y="3878988"/>
                    <a:pt x="4696370" y="3945228"/>
                  </a:cubicBezTo>
                  <a:cubicBezTo>
                    <a:pt x="4597219" y="4111143"/>
                    <a:pt x="4447210" y="4217127"/>
                    <a:pt x="4273871" y="4293250"/>
                  </a:cubicBezTo>
                  <a:cubicBezTo>
                    <a:pt x="4137625" y="4353391"/>
                    <a:pt x="3993215" y="4387247"/>
                    <a:pt x="3845772" y="4406173"/>
                  </a:cubicBezTo>
                  <a:cubicBezTo>
                    <a:pt x="3709994" y="4424257"/>
                    <a:pt x="3572815" y="4425309"/>
                    <a:pt x="3436571" y="4416477"/>
                  </a:cubicBezTo>
                  <a:cubicBezTo>
                    <a:pt x="3152882" y="4397972"/>
                    <a:pt x="2878526" y="4333204"/>
                    <a:pt x="2611635" y="4235211"/>
                  </a:cubicBezTo>
                  <a:cubicBezTo>
                    <a:pt x="2440056" y="4193577"/>
                    <a:pt x="2529769" y="4244420"/>
                    <a:pt x="2407099" y="4166673"/>
                  </a:cubicBezTo>
                  <a:lnTo>
                    <a:pt x="1875616" y="3768727"/>
                  </a:lnTo>
                  <a:lnTo>
                    <a:pt x="1846673" y="3771200"/>
                  </a:lnTo>
                  <a:lnTo>
                    <a:pt x="1847824" y="3770061"/>
                  </a:lnTo>
                  <a:cubicBezTo>
                    <a:pt x="1815977" y="3734824"/>
                    <a:pt x="1729698" y="3651460"/>
                    <a:pt x="1655588" y="3559776"/>
                  </a:cubicBezTo>
                  <a:cubicBezTo>
                    <a:pt x="1581478" y="3468092"/>
                    <a:pt x="1477816" y="3340239"/>
                    <a:pt x="1403161" y="3219956"/>
                  </a:cubicBezTo>
                  <a:cubicBezTo>
                    <a:pt x="1358602" y="3148459"/>
                    <a:pt x="1315909" y="3076121"/>
                    <a:pt x="1279514" y="3000419"/>
                  </a:cubicBezTo>
                  <a:cubicBezTo>
                    <a:pt x="1260570" y="2931914"/>
                    <a:pt x="1201629" y="2880867"/>
                    <a:pt x="1289499" y="2808928"/>
                  </a:cubicBezTo>
                  <a:lnTo>
                    <a:pt x="1806735" y="2568782"/>
                  </a:lnTo>
                  <a:lnTo>
                    <a:pt x="1862245" y="2748122"/>
                  </a:lnTo>
                  <a:lnTo>
                    <a:pt x="1864747" y="2745513"/>
                  </a:lnTo>
                  <a:lnTo>
                    <a:pt x="1873246" y="2748455"/>
                  </a:lnTo>
                  <a:cubicBezTo>
                    <a:pt x="1884247" y="2756449"/>
                    <a:pt x="1886259" y="2772102"/>
                    <a:pt x="1891683" y="2783615"/>
                  </a:cubicBezTo>
                  <a:cubicBezTo>
                    <a:pt x="1941842" y="2888547"/>
                    <a:pt x="2003199" y="2986540"/>
                    <a:pt x="2074121" y="3079065"/>
                  </a:cubicBezTo>
                  <a:cubicBezTo>
                    <a:pt x="2194735" y="3237410"/>
                    <a:pt x="2343345" y="3364422"/>
                    <a:pt x="2515984" y="3463676"/>
                  </a:cubicBezTo>
                  <a:cubicBezTo>
                    <a:pt x="2534065" y="3453583"/>
                    <a:pt x="2552203" y="3443804"/>
                    <a:pt x="2569876" y="3432896"/>
                  </a:cubicBezTo>
                  <a:lnTo>
                    <a:pt x="2513773" y="3465471"/>
                  </a:lnTo>
                  <a:lnTo>
                    <a:pt x="2748844" y="3630964"/>
                  </a:lnTo>
                  <a:lnTo>
                    <a:pt x="2788259" y="3680060"/>
                  </a:lnTo>
                  <a:lnTo>
                    <a:pt x="3062880" y="3307691"/>
                  </a:lnTo>
                  <a:lnTo>
                    <a:pt x="3119696" y="3157069"/>
                  </a:lnTo>
                  <a:lnTo>
                    <a:pt x="3122087" y="3155188"/>
                  </a:lnTo>
                  <a:cubicBezTo>
                    <a:pt x="3121621" y="3141309"/>
                    <a:pt x="3125120" y="3129113"/>
                    <a:pt x="3130253" y="3116075"/>
                  </a:cubicBezTo>
                  <a:cubicBezTo>
                    <a:pt x="3180178" y="2987591"/>
                    <a:pt x="3221705" y="2856584"/>
                    <a:pt x="3251100" y="2721371"/>
                  </a:cubicBezTo>
                  <a:cubicBezTo>
                    <a:pt x="3296360" y="2514240"/>
                    <a:pt x="3326221" y="2305007"/>
                    <a:pt x="3327155" y="2092199"/>
                  </a:cubicBezTo>
                  <a:cubicBezTo>
                    <a:pt x="3327621" y="2068226"/>
                    <a:pt x="3330187" y="2045095"/>
                    <a:pt x="3338586" y="2022384"/>
                  </a:cubicBezTo>
                  <a:lnTo>
                    <a:pt x="3335850" y="2020938"/>
                  </a:lnTo>
                  <a:lnTo>
                    <a:pt x="3344248" y="2011840"/>
                  </a:lnTo>
                  <a:lnTo>
                    <a:pt x="3338190" y="1959840"/>
                  </a:lnTo>
                  <a:lnTo>
                    <a:pt x="2784636" y="1795959"/>
                  </a:lnTo>
                  <a:lnTo>
                    <a:pt x="2570725" y="1798578"/>
                  </a:lnTo>
                  <a:lnTo>
                    <a:pt x="2320715" y="1850792"/>
                  </a:lnTo>
                  <a:cubicBezTo>
                    <a:pt x="2143410" y="1885068"/>
                    <a:pt x="1972171" y="1939111"/>
                    <a:pt x="1804664" y="2005351"/>
                  </a:cubicBezTo>
                  <a:lnTo>
                    <a:pt x="1751879" y="2024275"/>
                  </a:lnTo>
                  <a:lnTo>
                    <a:pt x="1748380" y="2007687"/>
                  </a:lnTo>
                  <a:lnTo>
                    <a:pt x="1063482" y="2429495"/>
                  </a:lnTo>
                  <a:lnTo>
                    <a:pt x="971360" y="2504015"/>
                  </a:lnTo>
                  <a:lnTo>
                    <a:pt x="887302" y="2576536"/>
                  </a:lnTo>
                  <a:lnTo>
                    <a:pt x="883098" y="2578019"/>
                  </a:lnTo>
                  <a:cubicBezTo>
                    <a:pt x="882963" y="2578850"/>
                    <a:pt x="882829" y="2579680"/>
                    <a:pt x="882694" y="2580511"/>
                  </a:cubicBezTo>
                  <a:lnTo>
                    <a:pt x="881511" y="2581531"/>
                  </a:lnTo>
                  <a:cubicBezTo>
                    <a:pt x="720070" y="2731675"/>
                    <a:pt x="576826" y="2896748"/>
                    <a:pt x="466244" y="3087897"/>
                  </a:cubicBezTo>
                  <a:cubicBezTo>
                    <a:pt x="369659" y="3254863"/>
                    <a:pt x="294071" y="3430661"/>
                    <a:pt x="285439" y="3628119"/>
                  </a:cubicBezTo>
                  <a:cubicBezTo>
                    <a:pt x="284739" y="3639895"/>
                    <a:pt x="284739" y="3652301"/>
                    <a:pt x="270508" y="3656928"/>
                  </a:cubicBezTo>
                  <a:lnTo>
                    <a:pt x="272982" y="3663559"/>
                  </a:lnTo>
                  <a:lnTo>
                    <a:pt x="268142" y="3658722"/>
                  </a:lnTo>
                  <a:cubicBezTo>
                    <a:pt x="234632" y="3641260"/>
                    <a:pt x="214069" y="3610458"/>
                    <a:pt x="190003" y="3583200"/>
                  </a:cubicBezTo>
                  <a:lnTo>
                    <a:pt x="126041" y="3521254"/>
                  </a:lnTo>
                  <a:lnTo>
                    <a:pt x="125398" y="3518140"/>
                  </a:lnTo>
                  <a:cubicBezTo>
                    <a:pt x="114200" y="3512883"/>
                    <a:pt x="107901" y="3502579"/>
                    <a:pt x="103468" y="3491854"/>
                  </a:cubicBezTo>
                  <a:cubicBezTo>
                    <a:pt x="60309" y="3391128"/>
                    <a:pt x="17149" y="3289981"/>
                    <a:pt x="5251" y="3179792"/>
                  </a:cubicBezTo>
                  <a:cubicBezTo>
                    <a:pt x="-1515" y="3117758"/>
                    <a:pt x="-1982" y="3054462"/>
                    <a:pt x="5251" y="2992848"/>
                  </a:cubicBezTo>
                  <a:cubicBezTo>
                    <a:pt x="23214" y="2835555"/>
                    <a:pt x="75006" y="2687935"/>
                    <a:pt x="148028" y="2548096"/>
                  </a:cubicBezTo>
                  <a:cubicBezTo>
                    <a:pt x="208218" y="2432439"/>
                    <a:pt x="281707" y="2326246"/>
                    <a:pt x="364993" y="2225940"/>
                  </a:cubicBezTo>
                  <a:cubicBezTo>
                    <a:pt x="425184" y="2152971"/>
                    <a:pt x="486774" y="2081054"/>
                    <a:pt x="555596" y="2016706"/>
                  </a:cubicBezTo>
                  <a:cubicBezTo>
                    <a:pt x="706306" y="1875816"/>
                    <a:pt x="867280" y="1748383"/>
                    <a:pt x="1043419" y="1641558"/>
                  </a:cubicBezTo>
                  <a:cubicBezTo>
                    <a:pt x="1065115" y="1628100"/>
                    <a:pt x="1085645" y="1613170"/>
                    <a:pt x="1106642" y="1599291"/>
                  </a:cubicBezTo>
                  <a:lnTo>
                    <a:pt x="1116015" y="1597557"/>
                  </a:lnTo>
                  <a:lnTo>
                    <a:pt x="1820664" y="1294274"/>
                  </a:lnTo>
                  <a:cubicBezTo>
                    <a:pt x="1820671" y="1294246"/>
                    <a:pt x="1820677" y="1294218"/>
                    <a:pt x="1820684" y="1294190"/>
                  </a:cubicBezTo>
                  <a:lnTo>
                    <a:pt x="1988939" y="1250902"/>
                  </a:lnTo>
                  <a:cubicBezTo>
                    <a:pt x="2048750" y="1237917"/>
                    <a:pt x="2108999" y="1226982"/>
                    <a:pt x="2169539" y="1217414"/>
                  </a:cubicBezTo>
                  <a:cubicBezTo>
                    <a:pt x="2241278" y="1206164"/>
                    <a:pt x="2313250" y="1199119"/>
                    <a:pt x="2385426" y="1195728"/>
                  </a:cubicBezTo>
                  <a:cubicBezTo>
                    <a:pt x="2457602" y="1192338"/>
                    <a:pt x="2529982" y="1192601"/>
                    <a:pt x="2602537" y="1195965"/>
                  </a:cubicBezTo>
                  <a:cubicBezTo>
                    <a:pt x="2615368" y="1196386"/>
                    <a:pt x="2628841" y="1196386"/>
                    <a:pt x="2641876" y="1198594"/>
                  </a:cubicBezTo>
                  <a:lnTo>
                    <a:pt x="3257847" y="1270240"/>
                  </a:lnTo>
                  <a:lnTo>
                    <a:pt x="3254577" y="1269577"/>
                  </a:lnTo>
                  <a:lnTo>
                    <a:pt x="3252034" y="1240361"/>
                  </a:lnTo>
                  <a:cubicBezTo>
                    <a:pt x="3249059" y="1226351"/>
                    <a:pt x="3244918" y="1212578"/>
                    <a:pt x="3241302" y="1198909"/>
                  </a:cubicBezTo>
                  <a:cubicBezTo>
                    <a:pt x="3188343" y="996405"/>
                    <a:pt x="3123021" y="798526"/>
                    <a:pt x="3022470" y="614107"/>
                  </a:cubicBezTo>
                  <a:cubicBezTo>
                    <a:pt x="2911421" y="410551"/>
                    <a:pt x="2773543" y="229496"/>
                    <a:pt x="2572675" y="105638"/>
                  </a:cubicBezTo>
                  <a:cubicBezTo>
                    <a:pt x="2568009" y="103115"/>
                    <a:pt x="2563868" y="100171"/>
                    <a:pt x="2560894" y="96386"/>
                  </a:cubicBezTo>
                  <a:lnTo>
                    <a:pt x="2556153" y="82211"/>
                  </a:lnTo>
                  <a:lnTo>
                    <a:pt x="2565394" y="80688"/>
                  </a:lnTo>
                  <a:cubicBezTo>
                    <a:pt x="2582396" y="60157"/>
                    <a:pt x="2607591" y="56081"/>
                    <a:pt x="2630671" y="47778"/>
                  </a:cubicBezTo>
                  <a:cubicBezTo>
                    <a:pt x="2662825" y="36532"/>
                    <a:pt x="2695463" y="27285"/>
                    <a:pt x="2728420" y="19567"/>
                  </a:cubicBezTo>
                  <a:lnTo>
                    <a:pt x="2818345" y="2388"/>
                  </a:lnTo>
                  <a:lnTo>
                    <a:pt x="2818802" y="2388"/>
                  </a:lnTo>
                  <a:cubicBezTo>
                    <a:pt x="2843590" y="75"/>
                    <a:pt x="2868130" y="-530"/>
                    <a:pt x="2892426" y="450"/>
                  </a:cubicBezTo>
                  <a:close/>
                </a:path>
              </a:pathLst>
            </a:custGeom>
            <a:solidFill>
              <a:srgbClr val="BFBFBF"/>
            </a:solidFill>
            <a:ln w="12700">
              <a:miter lim="400000"/>
            </a:ln>
          </p:spPr>
          <p:txBody>
            <a:bodyPr wrap="square" lIns="45720" tIns="45720" rIns="45720" bIns="45720" anchor="ctr">
              <a:noAutofit/>
            </a:bodyPr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 lang="en-US" sz="3600" dirty="0"/>
            </a:p>
          </p:txBody>
        </p:sp>
        <p:sp>
          <p:nvSpPr>
            <p:cNvPr id="5" name="Shape">
              <a:extLst>
                <a:ext uri="{FF2B5EF4-FFF2-40B4-BE49-F238E27FC236}">
                  <a16:creationId xmlns:a16="http://schemas.microsoft.com/office/drawing/2014/main" id="{A227AF5B-ADDF-FA20-25A1-FD1B7F726F25}"/>
                </a:ext>
              </a:extLst>
            </p:cNvPr>
            <p:cNvSpPr/>
            <p:nvPr/>
          </p:nvSpPr>
          <p:spPr>
            <a:xfrm>
              <a:off x="4503361" y="1199728"/>
              <a:ext cx="1902790" cy="32597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93" extrusionOk="0">
                  <a:moveTo>
                    <a:pt x="2165" y="10582"/>
                  </a:moveTo>
                  <a:cubicBezTo>
                    <a:pt x="2404" y="9608"/>
                    <a:pt x="2661" y="8638"/>
                    <a:pt x="3092" y="7684"/>
                  </a:cubicBezTo>
                  <a:cubicBezTo>
                    <a:pt x="3828" y="6064"/>
                    <a:pt x="4860" y="4521"/>
                    <a:pt x="6459" y="3119"/>
                  </a:cubicBezTo>
                  <a:cubicBezTo>
                    <a:pt x="7311" y="2370"/>
                    <a:pt x="8303" y="1695"/>
                    <a:pt x="9522" y="1134"/>
                  </a:cubicBezTo>
                  <a:cubicBezTo>
                    <a:pt x="11144" y="388"/>
                    <a:pt x="12971" y="-7"/>
                    <a:pt x="15048" y="0"/>
                  </a:cubicBezTo>
                  <a:cubicBezTo>
                    <a:pt x="17230" y="7"/>
                    <a:pt x="19418" y="3"/>
                    <a:pt x="21600" y="3"/>
                  </a:cubicBezTo>
                  <a:cubicBezTo>
                    <a:pt x="20841" y="71"/>
                    <a:pt x="20089" y="167"/>
                    <a:pt x="19359" y="316"/>
                  </a:cubicBezTo>
                  <a:cubicBezTo>
                    <a:pt x="19097" y="371"/>
                    <a:pt x="18811" y="398"/>
                    <a:pt x="18618" y="534"/>
                  </a:cubicBezTo>
                  <a:cubicBezTo>
                    <a:pt x="18017" y="538"/>
                    <a:pt x="17562" y="766"/>
                    <a:pt x="17160" y="953"/>
                  </a:cubicBezTo>
                  <a:cubicBezTo>
                    <a:pt x="16075" y="1457"/>
                    <a:pt x="15094" y="2039"/>
                    <a:pt x="14283" y="2710"/>
                  </a:cubicBezTo>
                  <a:cubicBezTo>
                    <a:pt x="12142" y="4481"/>
                    <a:pt x="10882" y="6462"/>
                    <a:pt x="10164" y="8573"/>
                  </a:cubicBezTo>
                  <a:cubicBezTo>
                    <a:pt x="9557" y="10126"/>
                    <a:pt x="9371" y="11705"/>
                    <a:pt x="9341" y="13292"/>
                  </a:cubicBezTo>
                  <a:cubicBezTo>
                    <a:pt x="9341" y="13336"/>
                    <a:pt x="9371" y="13377"/>
                    <a:pt x="9388" y="13422"/>
                  </a:cubicBezTo>
                  <a:cubicBezTo>
                    <a:pt x="9324" y="13956"/>
                    <a:pt x="9411" y="14487"/>
                    <a:pt x="9487" y="15022"/>
                  </a:cubicBezTo>
                  <a:cubicBezTo>
                    <a:pt x="9528" y="15328"/>
                    <a:pt x="9511" y="15641"/>
                    <a:pt x="9709" y="15944"/>
                  </a:cubicBezTo>
                  <a:cubicBezTo>
                    <a:pt x="10567" y="15822"/>
                    <a:pt x="11407" y="15699"/>
                    <a:pt x="12288" y="15570"/>
                  </a:cubicBezTo>
                  <a:cubicBezTo>
                    <a:pt x="12323" y="15737"/>
                    <a:pt x="12200" y="15842"/>
                    <a:pt x="12124" y="15948"/>
                  </a:cubicBezTo>
                  <a:cubicBezTo>
                    <a:pt x="11716" y="16561"/>
                    <a:pt x="11302" y="17170"/>
                    <a:pt x="10882" y="17780"/>
                  </a:cubicBezTo>
                  <a:cubicBezTo>
                    <a:pt x="10794" y="17906"/>
                    <a:pt x="10707" y="18025"/>
                    <a:pt x="10701" y="18164"/>
                  </a:cubicBezTo>
                  <a:cubicBezTo>
                    <a:pt x="10537" y="18205"/>
                    <a:pt x="10526" y="18304"/>
                    <a:pt x="10467" y="18382"/>
                  </a:cubicBezTo>
                  <a:cubicBezTo>
                    <a:pt x="9808" y="19349"/>
                    <a:pt x="9155" y="20316"/>
                    <a:pt x="8495" y="21280"/>
                  </a:cubicBezTo>
                  <a:cubicBezTo>
                    <a:pt x="8419" y="21389"/>
                    <a:pt x="8390" y="21518"/>
                    <a:pt x="8204" y="21593"/>
                  </a:cubicBezTo>
                  <a:cubicBezTo>
                    <a:pt x="8069" y="21590"/>
                    <a:pt x="7994" y="21535"/>
                    <a:pt x="7906" y="21491"/>
                  </a:cubicBezTo>
                  <a:cubicBezTo>
                    <a:pt x="7037" y="21052"/>
                    <a:pt x="6173" y="20606"/>
                    <a:pt x="5292" y="20177"/>
                  </a:cubicBezTo>
                  <a:cubicBezTo>
                    <a:pt x="4866" y="19969"/>
                    <a:pt x="4504" y="19720"/>
                    <a:pt x="4003" y="19571"/>
                  </a:cubicBezTo>
                  <a:cubicBezTo>
                    <a:pt x="3828" y="19438"/>
                    <a:pt x="3612" y="19329"/>
                    <a:pt x="3396" y="19216"/>
                  </a:cubicBezTo>
                  <a:cubicBezTo>
                    <a:pt x="2351" y="18692"/>
                    <a:pt x="1307" y="18168"/>
                    <a:pt x="268" y="17640"/>
                  </a:cubicBezTo>
                  <a:cubicBezTo>
                    <a:pt x="158" y="17586"/>
                    <a:pt x="0" y="17548"/>
                    <a:pt x="0" y="17422"/>
                  </a:cubicBezTo>
                  <a:cubicBezTo>
                    <a:pt x="642" y="17323"/>
                    <a:pt x="1284" y="17225"/>
                    <a:pt x="1931" y="17122"/>
                  </a:cubicBezTo>
                  <a:cubicBezTo>
                    <a:pt x="2526" y="17031"/>
                    <a:pt x="2526" y="17031"/>
                    <a:pt x="2427" y="16683"/>
                  </a:cubicBezTo>
                  <a:cubicBezTo>
                    <a:pt x="2357" y="16442"/>
                    <a:pt x="2305" y="16196"/>
                    <a:pt x="2240" y="15955"/>
                  </a:cubicBezTo>
                  <a:cubicBezTo>
                    <a:pt x="2065" y="15240"/>
                    <a:pt x="1984" y="14521"/>
                    <a:pt x="1943" y="13799"/>
                  </a:cubicBezTo>
                  <a:cubicBezTo>
                    <a:pt x="1890" y="12734"/>
                    <a:pt x="1990" y="11658"/>
                    <a:pt x="2165" y="10582"/>
                  </a:cubicBezTo>
                  <a:close/>
                </a:path>
              </a:pathLst>
            </a:custGeom>
            <a:solidFill>
              <a:srgbClr val="CCEEFF"/>
            </a:solidFill>
            <a:ln w="12700">
              <a:miter lim="400000"/>
            </a:ln>
          </p:spPr>
          <p:txBody>
            <a:bodyPr lIns="45720" tIns="45720" rIns="45720" bIns="4572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 lang="en-US" sz="3600" dirty="0"/>
            </a:p>
          </p:txBody>
        </p:sp>
        <p:sp>
          <p:nvSpPr>
            <p:cNvPr id="6" name="Shape">
              <a:extLst>
                <a:ext uri="{FF2B5EF4-FFF2-40B4-BE49-F238E27FC236}">
                  <a16:creationId xmlns:a16="http://schemas.microsoft.com/office/drawing/2014/main" id="{0596F667-F6CC-CB71-3CCC-2F61350029B8}"/>
                </a:ext>
              </a:extLst>
            </p:cNvPr>
            <p:cNvSpPr/>
            <p:nvPr/>
          </p:nvSpPr>
          <p:spPr>
            <a:xfrm>
              <a:off x="3701201" y="4345445"/>
              <a:ext cx="3285052" cy="13763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67" h="21359" extrusionOk="0">
                  <a:moveTo>
                    <a:pt x="16096" y="16511"/>
                  </a:moveTo>
                  <a:cubicBezTo>
                    <a:pt x="15907" y="16591"/>
                    <a:pt x="15749" y="16838"/>
                    <a:pt x="15577" y="17029"/>
                  </a:cubicBezTo>
                  <a:cubicBezTo>
                    <a:pt x="13886" y="18928"/>
                    <a:pt x="12128" y="20300"/>
                    <a:pt x="10275" y="20954"/>
                  </a:cubicBezTo>
                  <a:cubicBezTo>
                    <a:pt x="8595" y="21544"/>
                    <a:pt x="6921" y="21568"/>
                    <a:pt x="5268" y="20491"/>
                  </a:cubicBezTo>
                  <a:cubicBezTo>
                    <a:pt x="4184" y="19781"/>
                    <a:pt x="3202" y="18625"/>
                    <a:pt x="2403" y="16710"/>
                  </a:cubicBezTo>
                  <a:cubicBezTo>
                    <a:pt x="1903" y="15514"/>
                    <a:pt x="1572" y="14070"/>
                    <a:pt x="1286" y="12563"/>
                  </a:cubicBezTo>
                  <a:cubicBezTo>
                    <a:pt x="941" y="10752"/>
                    <a:pt x="594" y="8933"/>
                    <a:pt x="256" y="7115"/>
                  </a:cubicBezTo>
                  <a:cubicBezTo>
                    <a:pt x="172" y="6668"/>
                    <a:pt x="7" y="6309"/>
                    <a:pt x="0" y="5783"/>
                  </a:cubicBezTo>
                  <a:cubicBezTo>
                    <a:pt x="162" y="6078"/>
                    <a:pt x="304" y="6421"/>
                    <a:pt x="439" y="6788"/>
                  </a:cubicBezTo>
                  <a:cubicBezTo>
                    <a:pt x="597" y="7211"/>
                    <a:pt x="732" y="7689"/>
                    <a:pt x="952" y="7960"/>
                  </a:cubicBezTo>
                  <a:cubicBezTo>
                    <a:pt x="982" y="8176"/>
                    <a:pt x="1053" y="8303"/>
                    <a:pt x="1124" y="8423"/>
                  </a:cubicBezTo>
                  <a:cubicBezTo>
                    <a:pt x="1481" y="9029"/>
                    <a:pt x="1849" y="9579"/>
                    <a:pt x="2251" y="10018"/>
                  </a:cubicBezTo>
                  <a:cubicBezTo>
                    <a:pt x="3462" y="11334"/>
                    <a:pt x="4745" y="11797"/>
                    <a:pt x="6057" y="11853"/>
                  </a:cubicBezTo>
                  <a:cubicBezTo>
                    <a:pt x="7046" y="11901"/>
                    <a:pt x="8025" y="11661"/>
                    <a:pt x="8993" y="11215"/>
                  </a:cubicBezTo>
                  <a:cubicBezTo>
                    <a:pt x="9779" y="10848"/>
                    <a:pt x="10569" y="10489"/>
                    <a:pt x="11308" y="9707"/>
                  </a:cubicBezTo>
                  <a:cubicBezTo>
                    <a:pt x="11446" y="9763"/>
                    <a:pt x="11568" y="9611"/>
                    <a:pt x="11693" y="9508"/>
                  </a:cubicBezTo>
                  <a:cubicBezTo>
                    <a:pt x="12394" y="8933"/>
                    <a:pt x="13083" y="8279"/>
                    <a:pt x="13751" y="7506"/>
                  </a:cubicBezTo>
                  <a:cubicBezTo>
                    <a:pt x="14419" y="6740"/>
                    <a:pt x="15081" y="5958"/>
                    <a:pt x="15695" y="4961"/>
                  </a:cubicBezTo>
                  <a:cubicBezTo>
                    <a:pt x="15931" y="4650"/>
                    <a:pt x="16174" y="4363"/>
                    <a:pt x="16383" y="3900"/>
                  </a:cubicBezTo>
                  <a:cubicBezTo>
                    <a:pt x="16049" y="2879"/>
                    <a:pt x="15728" y="1898"/>
                    <a:pt x="15371" y="805"/>
                  </a:cubicBezTo>
                  <a:cubicBezTo>
                    <a:pt x="15516" y="774"/>
                    <a:pt x="15590" y="750"/>
                    <a:pt x="15664" y="742"/>
                  </a:cubicBezTo>
                  <a:cubicBezTo>
                    <a:pt x="16680" y="614"/>
                    <a:pt x="17699" y="502"/>
                    <a:pt x="18715" y="367"/>
                  </a:cubicBezTo>
                  <a:cubicBezTo>
                    <a:pt x="19035" y="327"/>
                    <a:pt x="19353" y="239"/>
                    <a:pt x="19673" y="175"/>
                  </a:cubicBezTo>
                  <a:cubicBezTo>
                    <a:pt x="19717" y="191"/>
                    <a:pt x="19761" y="223"/>
                    <a:pt x="19805" y="223"/>
                  </a:cubicBezTo>
                  <a:cubicBezTo>
                    <a:pt x="20301" y="160"/>
                    <a:pt x="20800" y="96"/>
                    <a:pt x="21296" y="16"/>
                  </a:cubicBezTo>
                  <a:cubicBezTo>
                    <a:pt x="21586" y="-32"/>
                    <a:pt x="21600" y="-16"/>
                    <a:pt x="21536" y="678"/>
                  </a:cubicBezTo>
                  <a:cubicBezTo>
                    <a:pt x="21533" y="702"/>
                    <a:pt x="21533" y="726"/>
                    <a:pt x="21529" y="758"/>
                  </a:cubicBezTo>
                  <a:cubicBezTo>
                    <a:pt x="21131" y="4674"/>
                    <a:pt x="20736" y="8598"/>
                    <a:pt x="20331" y="12507"/>
                  </a:cubicBezTo>
                  <a:cubicBezTo>
                    <a:pt x="20250" y="13281"/>
                    <a:pt x="20206" y="14086"/>
                    <a:pt x="20075" y="14828"/>
                  </a:cubicBezTo>
                  <a:cubicBezTo>
                    <a:pt x="19997" y="14804"/>
                    <a:pt x="19963" y="14692"/>
                    <a:pt x="19930" y="14589"/>
                  </a:cubicBezTo>
                  <a:cubicBezTo>
                    <a:pt x="19714" y="13927"/>
                    <a:pt x="19498" y="13257"/>
                    <a:pt x="19278" y="12595"/>
                  </a:cubicBezTo>
                  <a:cubicBezTo>
                    <a:pt x="19089" y="12020"/>
                    <a:pt x="19083" y="12020"/>
                    <a:pt x="18843" y="12435"/>
                  </a:cubicBezTo>
                  <a:cubicBezTo>
                    <a:pt x="18249" y="13448"/>
                    <a:pt x="17632" y="14365"/>
                    <a:pt x="17001" y="15243"/>
                  </a:cubicBezTo>
                  <a:cubicBezTo>
                    <a:pt x="16704" y="15665"/>
                    <a:pt x="16373" y="15969"/>
                    <a:pt x="16096" y="16511"/>
                  </a:cubicBez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 w="12700">
              <a:miter lim="400000"/>
            </a:ln>
          </p:spPr>
          <p:txBody>
            <a:bodyPr lIns="45720" tIns="45720" rIns="45720" bIns="4572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 lang="en-US" sz="3600" dirty="0"/>
            </a:p>
          </p:txBody>
        </p:sp>
        <p:sp>
          <p:nvSpPr>
            <p:cNvPr id="7" name="Shape">
              <a:extLst>
                <a:ext uri="{FF2B5EF4-FFF2-40B4-BE49-F238E27FC236}">
                  <a16:creationId xmlns:a16="http://schemas.microsoft.com/office/drawing/2014/main" id="{5E2D275F-19AD-A418-C083-6894C8A8DDF6}"/>
                </a:ext>
              </a:extLst>
            </p:cNvPr>
            <p:cNvSpPr/>
            <p:nvPr/>
          </p:nvSpPr>
          <p:spPr>
            <a:xfrm>
              <a:off x="5829340" y="2186697"/>
              <a:ext cx="2774087" cy="27303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8" h="21596" extrusionOk="0">
                  <a:moveTo>
                    <a:pt x="19566" y="21596"/>
                  </a:moveTo>
                  <a:cubicBezTo>
                    <a:pt x="19670" y="21088"/>
                    <a:pt x="19662" y="20567"/>
                    <a:pt x="19717" y="20055"/>
                  </a:cubicBezTo>
                  <a:cubicBezTo>
                    <a:pt x="19733" y="19901"/>
                    <a:pt x="19757" y="19738"/>
                    <a:pt x="19682" y="19584"/>
                  </a:cubicBezTo>
                  <a:cubicBezTo>
                    <a:pt x="19729" y="19466"/>
                    <a:pt x="19705" y="19348"/>
                    <a:pt x="19689" y="19230"/>
                  </a:cubicBezTo>
                  <a:cubicBezTo>
                    <a:pt x="19586" y="18527"/>
                    <a:pt x="19391" y="17856"/>
                    <a:pt x="19117" y="17201"/>
                  </a:cubicBezTo>
                  <a:cubicBezTo>
                    <a:pt x="18485" y="15685"/>
                    <a:pt x="17543" y="14380"/>
                    <a:pt x="16414" y="13217"/>
                  </a:cubicBezTo>
                  <a:cubicBezTo>
                    <a:pt x="15443" y="12213"/>
                    <a:pt x="14406" y="11290"/>
                    <a:pt x="13197" y="10578"/>
                  </a:cubicBezTo>
                  <a:cubicBezTo>
                    <a:pt x="13102" y="10424"/>
                    <a:pt x="12939" y="10359"/>
                    <a:pt x="12800" y="10269"/>
                  </a:cubicBezTo>
                  <a:cubicBezTo>
                    <a:pt x="11480" y="9432"/>
                    <a:pt x="10096" y="8720"/>
                    <a:pt x="8649" y="8147"/>
                  </a:cubicBezTo>
                  <a:cubicBezTo>
                    <a:pt x="8577" y="8119"/>
                    <a:pt x="8498" y="8115"/>
                    <a:pt x="8422" y="8099"/>
                  </a:cubicBezTo>
                  <a:cubicBezTo>
                    <a:pt x="8343" y="8054"/>
                    <a:pt x="8267" y="8001"/>
                    <a:pt x="8184" y="7968"/>
                  </a:cubicBezTo>
                  <a:cubicBezTo>
                    <a:pt x="7504" y="7704"/>
                    <a:pt x="6808" y="7485"/>
                    <a:pt x="6097" y="7314"/>
                  </a:cubicBezTo>
                  <a:cubicBezTo>
                    <a:pt x="5544" y="7184"/>
                    <a:pt x="5572" y="7098"/>
                    <a:pt x="5508" y="7749"/>
                  </a:cubicBezTo>
                  <a:cubicBezTo>
                    <a:pt x="5464" y="8208"/>
                    <a:pt x="5452" y="8672"/>
                    <a:pt x="5353" y="9127"/>
                  </a:cubicBezTo>
                  <a:cubicBezTo>
                    <a:pt x="5202" y="9091"/>
                    <a:pt x="5138" y="8981"/>
                    <a:pt x="5059" y="8903"/>
                  </a:cubicBezTo>
                  <a:cubicBezTo>
                    <a:pt x="4331" y="8196"/>
                    <a:pt x="3612" y="7489"/>
                    <a:pt x="2884" y="6781"/>
                  </a:cubicBezTo>
                  <a:cubicBezTo>
                    <a:pt x="2753" y="6655"/>
                    <a:pt x="2642" y="6501"/>
                    <a:pt x="2471" y="6419"/>
                  </a:cubicBezTo>
                  <a:cubicBezTo>
                    <a:pt x="1942" y="5830"/>
                    <a:pt x="1362" y="5297"/>
                    <a:pt x="801" y="4744"/>
                  </a:cubicBezTo>
                  <a:cubicBezTo>
                    <a:pt x="558" y="4505"/>
                    <a:pt x="312" y="4265"/>
                    <a:pt x="69" y="4025"/>
                  </a:cubicBezTo>
                  <a:cubicBezTo>
                    <a:pt x="-30" y="3927"/>
                    <a:pt x="-22" y="3846"/>
                    <a:pt x="93" y="3769"/>
                  </a:cubicBezTo>
                  <a:cubicBezTo>
                    <a:pt x="149" y="3732"/>
                    <a:pt x="205" y="3700"/>
                    <a:pt x="260" y="3663"/>
                  </a:cubicBezTo>
                  <a:cubicBezTo>
                    <a:pt x="1159" y="3102"/>
                    <a:pt x="2061" y="2545"/>
                    <a:pt x="2960" y="1980"/>
                  </a:cubicBezTo>
                  <a:cubicBezTo>
                    <a:pt x="3087" y="1899"/>
                    <a:pt x="3250" y="1858"/>
                    <a:pt x="3321" y="1695"/>
                  </a:cubicBezTo>
                  <a:cubicBezTo>
                    <a:pt x="3477" y="1663"/>
                    <a:pt x="3608" y="1577"/>
                    <a:pt x="3743" y="1492"/>
                  </a:cubicBezTo>
                  <a:cubicBezTo>
                    <a:pt x="4439" y="1057"/>
                    <a:pt x="5138" y="618"/>
                    <a:pt x="5838" y="187"/>
                  </a:cubicBezTo>
                  <a:cubicBezTo>
                    <a:pt x="5957" y="114"/>
                    <a:pt x="6057" y="-4"/>
                    <a:pt x="6216" y="0"/>
                  </a:cubicBezTo>
                  <a:cubicBezTo>
                    <a:pt x="6228" y="12"/>
                    <a:pt x="6236" y="24"/>
                    <a:pt x="6248" y="33"/>
                  </a:cubicBezTo>
                  <a:cubicBezTo>
                    <a:pt x="6256" y="581"/>
                    <a:pt x="6156" y="1118"/>
                    <a:pt x="6108" y="1659"/>
                  </a:cubicBezTo>
                  <a:cubicBezTo>
                    <a:pt x="6093" y="1830"/>
                    <a:pt x="6132" y="1899"/>
                    <a:pt x="6295" y="1931"/>
                  </a:cubicBezTo>
                  <a:cubicBezTo>
                    <a:pt x="6792" y="2025"/>
                    <a:pt x="7289" y="2134"/>
                    <a:pt x="7786" y="2240"/>
                  </a:cubicBezTo>
                  <a:cubicBezTo>
                    <a:pt x="7834" y="2256"/>
                    <a:pt x="7882" y="2281"/>
                    <a:pt x="7933" y="2293"/>
                  </a:cubicBezTo>
                  <a:cubicBezTo>
                    <a:pt x="9539" y="2708"/>
                    <a:pt x="11074" y="3330"/>
                    <a:pt x="12557" y="4086"/>
                  </a:cubicBezTo>
                  <a:cubicBezTo>
                    <a:pt x="12740" y="4179"/>
                    <a:pt x="12911" y="4314"/>
                    <a:pt x="13122" y="4346"/>
                  </a:cubicBezTo>
                  <a:cubicBezTo>
                    <a:pt x="13185" y="4436"/>
                    <a:pt x="13285" y="4480"/>
                    <a:pt x="13376" y="4529"/>
                  </a:cubicBezTo>
                  <a:cubicBezTo>
                    <a:pt x="14672" y="5261"/>
                    <a:pt x="15885" y="6111"/>
                    <a:pt x="17002" y="7107"/>
                  </a:cubicBezTo>
                  <a:cubicBezTo>
                    <a:pt x="18449" y="8395"/>
                    <a:pt x="19705" y="9843"/>
                    <a:pt x="20564" y="11615"/>
                  </a:cubicBezTo>
                  <a:cubicBezTo>
                    <a:pt x="21208" y="12941"/>
                    <a:pt x="21570" y="14331"/>
                    <a:pt x="21427" y="15827"/>
                  </a:cubicBezTo>
                  <a:cubicBezTo>
                    <a:pt x="21383" y="16266"/>
                    <a:pt x="21296" y="16697"/>
                    <a:pt x="21149" y="17112"/>
                  </a:cubicBezTo>
                  <a:cubicBezTo>
                    <a:pt x="20691" y="18421"/>
                    <a:pt x="20234" y="19726"/>
                    <a:pt x="19777" y="21031"/>
                  </a:cubicBezTo>
                  <a:cubicBezTo>
                    <a:pt x="19701" y="21226"/>
                    <a:pt x="19590" y="21397"/>
                    <a:pt x="19566" y="21596"/>
                  </a:cubicBezTo>
                  <a:close/>
                </a:path>
              </a:pathLst>
            </a:custGeom>
            <a:solidFill>
              <a:schemeClr val="accent5">
                <a:lumMod val="40000"/>
                <a:lumOff val="60000"/>
              </a:schemeClr>
            </a:solidFill>
            <a:ln w="12700">
              <a:miter lim="400000"/>
            </a:ln>
          </p:spPr>
          <p:txBody>
            <a:bodyPr lIns="45720" tIns="45720" rIns="45720" bIns="45720" anchor="ctr"/>
            <a:lstStyle/>
            <a:p>
              <a:pPr>
                <a:defRPr sz="3000">
                  <a:solidFill>
                    <a:srgbClr val="FFFFFF"/>
                  </a:solidFill>
                </a:defRPr>
              </a:pPr>
              <a:endParaRPr lang="en-US" sz="3600" dirty="0"/>
            </a:p>
          </p:txBody>
        </p:sp>
      </p:grpSp>
      <p:sp>
        <p:nvSpPr>
          <p:cNvPr id="8" name="TextBox 82">
            <a:extLst>
              <a:ext uri="{FF2B5EF4-FFF2-40B4-BE49-F238E27FC236}">
                <a16:creationId xmlns:a16="http://schemas.microsoft.com/office/drawing/2014/main" id="{74617BAA-952B-6E8A-C3C5-D7E786895AFC}"/>
              </a:ext>
            </a:extLst>
          </p:cNvPr>
          <p:cNvSpPr txBox="1"/>
          <p:nvPr/>
        </p:nvSpPr>
        <p:spPr>
          <a:xfrm>
            <a:off x="2751544" y="1605873"/>
            <a:ext cx="2658796" cy="2268313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algn="ctr" defTabSz="1097280">
              <a:defRPr/>
            </a:pPr>
            <a:r>
              <a:rPr lang="en-US" sz="2300" b="1" dirty="0">
                <a:solidFill>
                  <a:schemeClr val="accent1"/>
                </a:solidFill>
              </a:rPr>
              <a:t>Curiosity</a:t>
            </a:r>
          </a:p>
          <a:p>
            <a:pPr algn="ctr" defTabSz="1097280">
              <a:defRPr/>
            </a:pPr>
            <a:endParaRPr lang="en-US" sz="1920" dirty="0">
              <a:solidFill>
                <a:srgbClr val="272525"/>
              </a:solidFill>
              <a:latin typeface="Inter" pitchFamily="34" charset="0"/>
              <a:ea typeface="Inter" pitchFamily="34" charset="-122"/>
              <a:cs typeface="Inter" pitchFamily="34" charset="-120"/>
            </a:endParaRPr>
          </a:p>
          <a:p>
            <a:pPr algn="ctr" defTabSz="1097280">
              <a:defRPr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networking and security operate behind the surface level.</a:t>
            </a:r>
            <a:endParaRPr lang="en-US" sz="2000" dirty="0"/>
          </a:p>
          <a:p>
            <a:pPr algn="ctr" defTabSz="1097280">
              <a:defRPr/>
            </a:pPr>
            <a:r>
              <a:rPr lang="en-US" sz="1920" dirty="0"/>
              <a:t>. </a:t>
            </a:r>
          </a:p>
        </p:txBody>
      </p:sp>
      <p:sp>
        <p:nvSpPr>
          <p:cNvPr id="9" name="TextBox 82">
            <a:extLst>
              <a:ext uri="{FF2B5EF4-FFF2-40B4-BE49-F238E27FC236}">
                <a16:creationId xmlns:a16="http://schemas.microsoft.com/office/drawing/2014/main" id="{A418C97A-D5BF-D5CE-571A-CEDBF6E32810}"/>
              </a:ext>
            </a:extLst>
          </p:cNvPr>
          <p:cNvSpPr txBox="1"/>
          <p:nvPr/>
        </p:nvSpPr>
        <p:spPr>
          <a:xfrm>
            <a:off x="10637249" y="3322387"/>
            <a:ext cx="2658796" cy="2883866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algn="ctr" defTabSz="1097280">
              <a:defRPr/>
            </a:pPr>
            <a:r>
              <a:rPr lang="en-US" sz="2300" b="1" dirty="0">
                <a:solidFill>
                  <a:schemeClr val="accent1"/>
                </a:solidFill>
              </a:rPr>
              <a:t>Learning Opportunity</a:t>
            </a:r>
          </a:p>
          <a:p>
            <a:pPr algn="ctr" defTabSz="1097280">
              <a:defRPr/>
            </a:pPr>
            <a:endParaRPr lang="en-US" sz="1920" b="1" dirty="0">
              <a:solidFill>
                <a:schemeClr val="accent3"/>
              </a:solidFill>
            </a:endParaRPr>
          </a:p>
          <a:p>
            <a:pPr algn="ctr" defTabSz="1097280">
              <a:defRPr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Deep exploration of how packets are travel, how firewalls block packets, how defense mechanisms works etc.</a:t>
            </a:r>
            <a:endParaRPr lang="en-US" sz="2000" dirty="0"/>
          </a:p>
          <a:p>
            <a:pPr algn="ctr" defTabSz="1097280">
              <a:defRPr/>
            </a:pPr>
            <a:r>
              <a:rPr lang="en-US" sz="1920" dirty="0"/>
              <a:t>. </a:t>
            </a:r>
          </a:p>
        </p:txBody>
      </p:sp>
      <p:sp>
        <p:nvSpPr>
          <p:cNvPr id="10" name="TextBox 82">
            <a:extLst>
              <a:ext uri="{FF2B5EF4-FFF2-40B4-BE49-F238E27FC236}">
                <a16:creationId xmlns:a16="http://schemas.microsoft.com/office/drawing/2014/main" id="{3BA36E00-0B94-C4AB-2CA4-BAB38A491E40}"/>
              </a:ext>
            </a:extLst>
          </p:cNvPr>
          <p:cNvSpPr txBox="1"/>
          <p:nvPr/>
        </p:nvSpPr>
        <p:spPr>
          <a:xfrm>
            <a:off x="1736438" y="5294670"/>
            <a:ext cx="2658796" cy="2326791"/>
          </a:xfrm>
          <a:prstGeom prst="rect">
            <a:avLst/>
          </a:prstGeom>
          <a:noFill/>
        </p:spPr>
        <p:txBody>
          <a:bodyPr wrap="square" lIns="0" rIns="0" rtlCol="0" anchor="ctr">
            <a:spAutoFit/>
          </a:bodyPr>
          <a:lstStyle/>
          <a:p>
            <a:pPr algn="ctr" defTabSz="1097280">
              <a:defRPr/>
            </a:pPr>
            <a:r>
              <a:rPr lang="en-US" sz="2300" b="1" dirty="0">
                <a:solidFill>
                  <a:schemeClr val="accent1"/>
                </a:solidFill>
              </a:rPr>
              <a:t>Visualizations</a:t>
            </a:r>
          </a:p>
          <a:p>
            <a:pPr algn="ctr" defTabSz="1097280">
              <a:defRPr/>
            </a:pPr>
            <a:endParaRPr lang="en-US" sz="2300" b="1" dirty="0">
              <a:solidFill>
                <a:schemeClr val="accent1"/>
              </a:solidFill>
            </a:endParaRPr>
          </a:p>
          <a:p>
            <a:pPr algn="ctr" defTabSz="1097280">
              <a:defRPr/>
            </a:pPr>
            <a:r>
              <a:rPr lang="en-US" sz="2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</a:rPr>
              <a:t>Displaying real-time security metrics, alerts, and system statistics etc.</a:t>
            </a:r>
          </a:p>
          <a:p>
            <a:pPr algn="ctr" defTabSz="1097280">
              <a:defRPr/>
            </a:pPr>
            <a:r>
              <a:rPr lang="en-US" sz="192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70327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0925" y="574238"/>
            <a:ext cx="5482114" cy="685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ea typeface="Petrona Bold" pitchFamily="34" charset="-122"/>
                <a:cs typeface="Petrona Bold" pitchFamily="34" charset="-120"/>
              </a:rPr>
              <a:t>Objective &amp; Architecture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730925" y="1760756"/>
            <a:ext cx="13168551" cy="3340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2600"/>
              </a:lnSpc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operates as an integrated pipeline where each module is independently testable, maintainable.</a:t>
            </a:r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AA474C31-3D82-A62C-7D8F-F89AAC578BE4}"/>
              </a:ext>
            </a:extLst>
          </p:cNvPr>
          <p:cNvGrpSpPr/>
          <p:nvPr/>
        </p:nvGrpSpPr>
        <p:grpSpPr>
          <a:xfrm>
            <a:off x="1353713" y="2376606"/>
            <a:ext cx="11367016" cy="5059204"/>
            <a:chOff x="1353713" y="2376606"/>
            <a:chExt cx="11367016" cy="5059204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763B821-7591-7C1F-9623-B8E80CFFABCA}"/>
                </a:ext>
              </a:extLst>
            </p:cNvPr>
            <p:cNvGrpSpPr/>
            <p:nvPr/>
          </p:nvGrpSpPr>
          <p:grpSpPr>
            <a:xfrm>
              <a:off x="1353713" y="2376606"/>
              <a:ext cx="11367016" cy="5059204"/>
              <a:chOff x="1631692" y="2596158"/>
              <a:chExt cx="11367016" cy="5059204"/>
            </a:xfrm>
          </p:grpSpPr>
          <p:pic>
            <p:nvPicPr>
              <p:cNvPr id="4" name="Image 0" descr="preencoded.png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31692" y="2596158"/>
                <a:ext cx="11367016" cy="5059204"/>
              </a:xfrm>
              <a:prstGeom prst="rect">
                <a:avLst/>
              </a:prstGeom>
            </p:spPr>
          </p:pic>
          <p:sp>
            <p:nvSpPr>
              <p:cNvPr id="5" name="Text 2"/>
              <p:cNvSpPr/>
              <p:nvPr/>
            </p:nvSpPr>
            <p:spPr>
              <a:xfrm>
                <a:off x="1909670" y="3015255"/>
                <a:ext cx="2725809" cy="388872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marL="0" indent="0" algn="ctr">
                  <a:lnSpc>
                    <a:spcPts val="1750"/>
                  </a:lnSpc>
                  <a:buNone/>
                </a:pPr>
                <a:r>
                  <a:rPr lang="en-US" sz="2400" b="1" dirty="0">
                    <a:solidFill>
                      <a:srgbClr val="272525"/>
                    </a:solidFill>
                    <a:ea typeface="Petrona Bold" pitchFamily="34" charset="-122"/>
                    <a:cs typeface="Petrona Bold" pitchFamily="34" charset="-120"/>
                  </a:rPr>
                  <a:t>Packet Capture</a:t>
                </a:r>
                <a:endParaRPr lang="en-US" sz="2400" dirty="0"/>
              </a:p>
            </p:txBody>
          </p:sp>
          <p:sp>
            <p:nvSpPr>
              <p:cNvPr id="6" name="Text 3"/>
              <p:cNvSpPr/>
              <p:nvPr/>
            </p:nvSpPr>
            <p:spPr>
              <a:xfrm>
                <a:off x="3516186" y="6847189"/>
                <a:ext cx="2725809" cy="388872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algn="ctr">
                  <a:lnSpc>
                    <a:spcPts val="1750"/>
                  </a:lnSpc>
                </a:pPr>
                <a:r>
                  <a:rPr lang="en-US" sz="2400" b="1" dirty="0">
                    <a:solidFill>
                      <a:srgbClr val="272525"/>
                    </a:solidFill>
                    <a:ea typeface="Petrona Bold" pitchFamily="34" charset="-122"/>
                  </a:rPr>
                  <a:t>Firewall Engine</a:t>
                </a:r>
              </a:p>
            </p:txBody>
          </p:sp>
          <p:sp>
            <p:nvSpPr>
              <p:cNvPr id="7" name="Text 4"/>
              <p:cNvSpPr/>
              <p:nvPr/>
            </p:nvSpPr>
            <p:spPr>
              <a:xfrm>
                <a:off x="5149037" y="3015255"/>
                <a:ext cx="2725809" cy="388872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algn="ctr">
                  <a:lnSpc>
                    <a:spcPts val="1750"/>
                  </a:lnSpc>
                </a:pPr>
                <a:r>
                  <a:rPr lang="en-US" sz="2400" b="1" dirty="0">
                    <a:solidFill>
                      <a:srgbClr val="272525"/>
                    </a:solidFill>
                    <a:ea typeface="Petrona Bold" pitchFamily="34" charset="-122"/>
                  </a:rPr>
                  <a:t>IDS Module</a:t>
                </a:r>
              </a:p>
            </p:txBody>
          </p:sp>
          <p:sp>
            <p:nvSpPr>
              <p:cNvPr id="8" name="Text 5"/>
              <p:cNvSpPr/>
              <p:nvPr/>
            </p:nvSpPr>
            <p:spPr>
              <a:xfrm>
                <a:off x="6755553" y="6834021"/>
                <a:ext cx="2725809" cy="388873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indent="0" algn="ctr">
                  <a:lnSpc>
                    <a:spcPts val="1750"/>
                  </a:lnSpc>
                  <a:buNone/>
                </a:pPr>
                <a:r>
                  <a:rPr lang="en-US" sz="2400" b="1" dirty="0">
                    <a:solidFill>
                      <a:srgbClr val="272525"/>
                    </a:solidFill>
                    <a:ea typeface="Petrona Bold" pitchFamily="34" charset="-122"/>
                  </a:rPr>
                  <a:t>Logger</a:t>
                </a:r>
              </a:p>
            </p:txBody>
          </p:sp>
          <p:sp>
            <p:nvSpPr>
              <p:cNvPr id="9" name="Text 6"/>
              <p:cNvSpPr/>
              <p:nvPr/>
            </p:nvSpPr>
            <p:spPr>
              <a:xfrm>
                <a:off x="8388405" y="3015255"/>
                <a:ext cx="2725809" cy="388872"/>
              </a:xfrm>
              <a:prstGeom prst="rect">
                <a:avLst/>
              </a:prstGeom>
              <a:noFill/>
              <a:ln/>
            </p:spPr>
            <p:txBody>
              <a:bodyPr wrap="none" lIns="0" tIns="0" rIns="0" bIns="0" rtlCol="0" anchor="t"/>
              <a:lstStyle/>
              <a:p>
                <a:pPr indent="0" algn="ctr">
                  <a:lnSpc>
                    <a:spcPts val="1750"/>
                  </a:lnSpc>
                  <a:buNone/>
                </a:pPr>
                <a:r>
                  <a:rPr lang="en-US" sz="2400" b="1" dirty="0">
                    <a:solidFill>
                      <a:srgbClr val="272525"/>
                    </a:solidFill>
                    <a:ea typeface="Petrona Bold" pitchFamily="34" charset="-122"/>
                    <a:cs typeface="Arial" panose="020B0604020202020204" pitchFamily="34" charset="0"/>
                  </a:rPr>
                  <a:t>Blockchain</a:t>
                </a:r>
              </a:p>
            </p:txBody>
          </p:sp>
        </p:grpSp>
        <p:sp>
          <p:nvSpPr>
            <p:cNvPr id="10" name="Text 7"/>
            <p:cNvSpPr/>
            <p:nvPr/>
          </p:nvSpPr>
          <p:spPr>
            <a:xfrm>
              <a:off x="9994920" y="6626417"/>
              <a:ext cx="2725809" cy="388873"/>
            </a:xfrm>
            <a:prstGeom prst="rect">
              <a:avLst/>
            </a:prstGeom>
            <a:noFill/>
            <a:ln/>
          </p:spPr>
          <p:txBody>
            <a:bodyPr wrap="square" lIns="0" tIns="0" rIns="0" bIns="0" rtlCol="0" anchor="t"/>
            <a:lstStyle/>
            <a:p>
              <a:pPr marL="0" indent="0" algn="ctr">
                <a:lnSpc>
                  <a:spcPts val="1750"/>
                </a:lnSpc>
                <a:buNone/>
              </a:pPr>
              <a:r>
                <a:rPr lang="en-US" sz="2400" b="1" dirty="0">
                  <a:solidFill>
                    <a:srgbClr val="272525"/>
                  </a:solidFill>
                  <a:ea typeface="Petrona Bold" pitchFamily="34" charset="-122"/>
                </a:rPr>
                <a:t>Real-time Dashboard</a:t>
              </a:r>
            </a:p>
          </p:txBody>
        </p:sp>
      </p:grpSp>
      <p:sp>
        <p:nvSpPr>
          <p:cNvPr id="11" name="Text 8"/>
          <p:cNvSpPr/>
          <p:nvPr/>
        </p:nvSpPr>
        <p:spPr>
          <a:xfrm>
            <a:off x="730925" y="7435810"/>
            <a:ext cx="13168551" cy="668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CCDE9E6-1EF6-248B-D4B9-D61DA37A4411}"/>
              </a:ext>
            </a:extLst>
          </p:cNvPr>
          <p:cNvSpPr/>
          <p:nvPr/>
        </p:nvSpPr>
        <p:spPr>
          <a:xfrm>
            <a:off x="12864662" y="7756634"/>
            <a:ext cx="1765738" cy="4729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ound1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16729" y="1078111"/>
            <a:ext cx="6039922" cy="684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4300" b="1" dirty="0">
                <a:solidFill>
                  <a:srgbClr val="000000"/>
                </a:solidFill>
                <a:ea typeface="Petrona Bold" pitchFamily="34" charset="-122"/>
                <a:cs typeface="Petrona Bold" pitchFamily="34" charset="-120"/>
              </a:rPr>
              <a:t>Core Technical Modules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216729" y="2284333"/>
            <a:ext cx="3319105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ea typeface="Petrona Bold" pitchFamily="34" charset="-122"/>
                <a:cs typeface="Petrona Bold" pitchFamily="34" charset="-120"/>
              </a:rPr>
              <a:t>🔍 Packet Capture Module</a:t>
            </a:r>
            <a:endParaRPr lang="en-US" sz="2150" dirty="0"/>
          </a:p>
        </p:txBody>
      </p:sp>
      <p:sp>
        <p:nvSpPr>
          <p:cNvPr id="5" name="Text 2"/>
          <p:cNvSpPr/>
          <p:nvPr/>
        </p:nvSpPr>
        <p:spPr>
          <a:xfrm>
            <a:off x="6216729" y="2850475"/>
            <a:ext cx="3587115" cy="1669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Uses libpcap library to sniff live traffic directly from network interfaces. Decodes Ethernet, IP, TCP/UDP headers and extracts payload data for analysis.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6216729" y="4728329"/>
            <a:ext cx="2738676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ea typeface="Petrona Bold" pitchFamily="34" charset="-122"/>
                <a:cs typeface="Petrona Bold" pitchFamily="34" charset="-120"/>
              </a:rPr>
              <a:t>🛡️ Firewall Engine</a:t>
            </a:r>
            <a:endParaRPr lang="en-US" sz="2150" dirty="0"/>
          </a:p>
        </p:txBody>
      </p:sp>
      <p:sp>
        <p:nvSpPr>
          <p:cNvPr id="7" name="Text 4"/>
          <p:cNvSpPr/>
          <p:nvPr/>
        </p:nvSpPr>
        <p:spPr>
          <a:xfrm>
            <a:off x="6216729" y="5294471"/>
            <a:ext cx="3587115" cy="1669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Maintains configurable rule sets for filtering decisions. Applies rules based on source/destination IPs, ports, and protocols with O(1) lookup performance.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10320576" y="2284333"/>
            <a:ext cx="315622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ea typeface="Petrona Bold" pitchFamily="34" charset="-122"/>
                <a:cs typeface="Petrona Bold" pitchFamily="34" charset="-120"/>
              </a:rPr>
              <a:t>⚠️ IDS Detection Module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0320576" y="2850475"/>
            <a:ext cx="3587115" cy="1669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Monitors packet frequencies and patterns to identify suspicious behavior. Detects port scanning sequences, DoS flood patterns, and anomalous traffic signatures.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320576" y="4728329"/>
            <a:ext cx="2738676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ea typeface="Petrona Bold" pitchFamily="34" charset="-122"/>
                <a:cs typeface="Petrona Bold" pitchFamily="34" charset="-120"/>
              </a:rPr>
              <a:t>🔐 Blockchain Logger</a:t>
            </a:r>
            <a:endParaRPr lang="en-US" sz="2150" dirty="0"/>
          </a:p>
        </p:txBody>
      </p:sp>
      <p:sp>
        <p:nvSpPr>
          <p:cNvPr id="11" name="Text 8"/>
          <p:cNvSpPr/>
          <p:nvPr/>
        </p:nvSpPr>
        <p:spPr>
          <a:xfrm>
            <a:off x="10320576" y="5294471"/>
            <a:ext cx="3587115" cy="16692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Creates an immutable audit chain by linking events with SHA-256 hashes. Prevents retroactive log modification while maintaining full forensic records.</a:t>
            </a:r>
            <a:endParaRPr lang="en-US" sz="16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EAEB9EE-0CCB-9860-E7D7-53408694E97D}"/>
              </a:ext>
            </a:extLst>
          </p:cNvPr>
          <p:cNvSpPr/>
          <p:nvPr/>
        </p:nvSpPr>
        <p:spPr>
          <a:xfrm>
            <a:off x="12791090" y="7738466"/>
            <a:ext cx="1839309" cy="49113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5335"/>
            <a:ext cx="8026003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ea typeface="Petrona Bold" pitchFamily="34" charset="-122"/>
                <a:cs typeface="Petrona Bold" pitchFamily="34" charset="-120"/>
              </a:rPr>
              <a:t>Expected Outcomes &amp; Impact</a:t>
            </a:r>
            <a:endParaRPr lang="en-US" sz="4650" dirty="0"/>
          </a:p>
        </p:txBody>
      </p:sp>
      <p:sp>
        <p:nvSpPr>
          <p:cNvPr id="3" name="Text 1"/>
          <p:cNvSpPr/>
          <p:nvPr/>
        </p:nvSpPr>
        <p:spPr>
          <a:xfrm>
            <a:off x="793790" y="185975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477810"/>
            <a:ext cx="6407944" cy="2065734"/>
          </a:xfrm>
          <a:prstGeom prst="round2DiagRect">
            <a:avLst>
              <a:gd name="adj1" fmla="val 36510"/>
              <a:gd name="adj2" fmla="val 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28224" y="2712244"/>
            <a:ext cx="386976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ea typeface="Petrona Bold" pitchFamily="34" charset="-122"/>
                <a:cs typeface="Petrona Bold" pitchFamily="34" charset="-120"/>
              </a:rPr>
              <a:t>Complete Network Visibility</a:t>
            </a:r>
            <a:endParaRPr lang="en-US" sz="2300" dirty="0"/>
          </a:p>
        </p:txBody>
      </p:sp>
      <p:sp>
        <p:nvSpPr>
          <p:cNvPr id="6" name="Text 4"/>
          <p:cNvSpPr/>
          <p:nvPr/>
        </p:nvSpPr>
        <p:spPr>
          <a:xfrm>
            <a:off x="1028224" y="3220403"/>
            <a:ext cx="59390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Real-time monitoring of all inbound and outbound network traffic with detailed packet analysis and flow tracking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36168" y="2488895"/>
            <a:ext cx="6408063" cy="2065734"/>
          </a:xfrm>
          <a:prstGeom prst="round2DiagRect">
            <a:avLst>
              <a:gd name="adj1" fmla="val 30913"/>
              <a:gd name="adj2" fmla="val 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7662982" y="2712244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ea typeface="Petrona Bold" pitchFamily="34" charset="-122"/>
                <a:cs typeface="Petrona Bold" pitchFamily="34" charset="-120"/>
              </a:rPr>
              <a:t>Threat Detection</a:t>
            </a:r>
            <a:endParaRPr lang="en-US" sz="2300" dirty="0"/>
          </a:p>
        </p:txBody>
      </p:sp>
      <p:sp>
        <p:nvSpPr>
          <p:cNvPr id="9" name="Text 7"/>
          <p:cNvSpPr/>
          <p:nvPr/>
        </p:nvSpPr>
        <p:spPr>
          <a:xfrm>
            <a:off x="7662982" y="3220403"/>
            <a:ext cx="59391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Automated detection and alerting for port scans, DoS patterns, and intrusion attempts with immediate visibility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793790" y="4770358"/>
            <a:ext cx="6407944" cy="2065734"/>
          </a:xfrm>
          <a:prstGeom prst="round2DiagRect">
            <a:avLst>
              <a:gd name="adj1" fmla="val 28878"/>
              <a:gd name="adj2" fmla="val 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9"/>
          <p:cNvSpPr/>
          <p:nvPr/>
        </p:nvSpPr>
        <p:spPr>
          <a:xfrm>
            <a:off x="1028224" y="5004792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ea typeface="Petrona Bold" pitchFamily="34" charset="-122"/>
                <a:cs typeface="Petrona Bold" pitchFamily="34" charset="-120"/>
              </a:rPr>
              <a:t>Verifiable Integrity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1028224" y="5512951"/>
            <a:ext cx="593907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Cryptographically immutable log chain ensuring all security records remain trusted and untampered throughout their lifecycle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428548" y="4770358"/>
            <a:ext cx="6408063" cy="2065734"/>
          </a:xfrm>
          <a:prstGeom prst="round2DiagRect">
            <a:avLst>
              <a:gd name="adj1" fmla="val 34475"/>
              <a:gd name="adj2" fmla="val 0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7662982" y="5004792"/>
            <a:ext cx="325624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ea typeface="Petrona Bold" pitchFamily="34" charset="-122"/>
                <a:cs typeface="Petrona Bold" pitchFamily="34" charset="-120"/>
              </a:rPr>
              <a:t>Deep Technical Mastery</a:t>
            </a:r>
            <a:endParaRPr lang="en-US" sz="2300" dirty="0"/>
          </a:p>
        </p:txBody>
      </p:sp>
      <p:sp>
        <p:nvSpPr>
          <p:cNvPr id="15" name="Text 13"/>
          <p:cNvSpPr/>
          <p:nvPr/>
        </p:nvSpPr>
        <p:spPr>
          <a:xfrm>
            <a:off x="7662982" y="5512951"/>
            <a:ext cx="59391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Comprehensive hands-on understanding of network protocols, firewall mechanics, and security system architecture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793790" y="709124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6B45836-6F5B-5AC7-E5FE-F002B934C41E}"/>
              </a:ext>
            </a:extLst>
          </p:cNvPr>
          <p:cNvSpPr/>
          <p:nvPr/>
        </p:nvSpPr>
        <p:spPr>
          <a:xfrm>
            <a:off x="12822621" y="7725103"/>
            <a:ext cx="1807779" cy="5044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4002" y="458867"/>
            <a:ext cx="4380190" cy="5474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ea typeface="Petrona Bold" pitchFamily="34" charset="-122"/>
                <a:cs typeface="Petrona Bold" pitchFamily="34" charset="-120"/>
              </a:rPr>
              <a:t>Conclusion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834271" y="1527691"/>
            <a:ext cx="13212127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project merges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networking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security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</a:t>
            </a:r>
            <a:r>
              <a:rPr lang="en-US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blockchain integrity</a:t>
            </a:r>
            <a:r>
              <a:rPr lang="en-US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into a unified learning platform.By implementing these mechanisms from first principles in C++, we gain deep understanding of how defensive systems operate at the application level.</a:t>
            </a:r>
            <a:endParaRPr lang="en-US" dirty="0"/>
          </a:p>
        </p:txBody>
      </p:sp>
      <p:sp>
        <p:nvSpPr>
          <p:cNvPr id="4" name="Shape 2"/>
          <p:cNvSpPr/>
          <p:nvPr/>
        </p:nvSpPr>
        <p:spPr>
          <a:xfrm>
            <a:off x="584001" y="1340048"/>
            <a:ext cx="45719" cy="1445193"/>
          </a:xfrm>
          <a:prstGeom prst="rect">
            <a:avLst/>
          </a:prstGeom>
          <a:solidFill>
            <a:srgbClr val="007EBD"/>
          </a:solidFill>
          <a:ln/>
        </p:spPr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9310" y="2570440"/>
            <a:ext cx="4711779" cy="4711779"/>
          </a:xfrm>
          <a:prstGeom prst="rect">
            <a:avLst/>
          </a:prstGeom>
        </p:spPr>
      </p:pic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41228" y="4801493"/>
            <a:ext cx="249674" cy="249674"/>
          </a:xfrm>
          <a:prstGeom prst="rect">
            <a:avLst/>
          </a:prstGeom>
        </p:spPr>
      </p:pic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59310" y="2570440"/>
            <a:ext cx="4711779" cy="4711779"/>
          </a:xfrm>
          <a:prstGeom prst="rect">
            <a:avLst/>
          </a:prstGeom>
        </p:spPr>
      </p:pic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014871" y="3373219"/>
            <a:ext cx="249674" cy="249674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DBA57BB5-6630-D03E-ED23-2FAACC3A17D8}"/>
              </a:ext>
            </a:extLst>
          </p:cNvPr>
          <p:cNvGrpSpPr/>
          <p:nvPr/>
        </p:nvGrpSpPr>
        <p:grpSpPr>
          <a:xfrm>
            <a:off x="750865" y="2610147"/>
            <a:ext cx="13378937" cy="4765893"/>
            <a:chOff x="667462" y="2570440"/>
            <a:chExt cx="13378937" cy="4765893"/>
          </a:xfrm>
        </p:grpSpPr>
        <p:sp>
          <p:nvSpPr>
            <p:cNvPr id="5" name="Text 3"/>
            <p:cNvSpPr/>
            <p:nvPr/>
          </p:nvSpPr>
          <p:spPr>
            <a:xfrm>
              <a:off x="2435600" y="4075093"/>
              <a:ext cx="2190036" cy="27360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2150"/>
                </a:lnSpc>
                <a:buNone/>
              </a:pPr>
              <a:r>
                <a:rPr lang="en-US" sz="2800" b="1" dirty="0">
                  <a:solidFill>
                    <a:srgbClr val="272525"/>
                  </a:solidFill>
                  <a:ea typeface="Petrona Bold" pitchFamily="34" charset="-122"/>
                  <a:cs typeface="Petrona Bold" pitchFamily="34" charset="-120"/>
                </a:rPr>
                <a:t>Networking</a:t>
              </a:r>
              <a:endParaRPr lang="en-US" sz="2800" dirty="0"/>
            </a:p>
          </p:txBody>
        </p:sp>
        <p:sp>
          <p:nvSpPr>
            <p:cNvPr id="6" name="Text 4"/>
            <p:cNvSpPr/>
            <p:nvPr/>
          </p:nvSpPr>
          <p:spPr>
            <a:xfrm>
              <a:off x="667462" y="4926329"/>
              <a:ext cx="4041577" cy="86689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r">
                <a:lnSpc>
                  <a:spcPts val="2100"/>
                </a:lnSpc>
                <a:buNone/>
              </a:pPr>
              <a:r>
                <a:rPr lang="en-US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Protocol analysis and </a:t>
              </a:r>
            </a:p>
            <a:p>
              <a:pPr marL="0" indent="0" algn="r">
                <a:lnSpc>
                  <a:spcPts val="2100"/>
                </a:lnSpc>
                <a:buNone/>
              </a:pPr>
              <a:r>
                <a:rPr lang="en-US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  <a:cs typeface="Inter" pitchFamily="34" charset="-120"/>
                </a:rPr>
                <a:t>packet processing</a:t>
              </a:r>
              <a:endParaRPr lang="en-US" dirty="0"/>
            </a:p>
          </p:txBody>
        </p:sp>
        <p:sp>
          <p:nvSpPr>
            <p:cNvPr id="9" name="Text 5"/>
            <p:cNvSpPr/>
            <p:nvPr/>
          </p:nvSpPr>
          <p:spPr>
            <a:xfrm>
              <a:off x="9671089" y="3099613"/>
              <a:ext cx="2190036" cy="27360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50"/>
                </a:lnSpc>
                <a:buNone/>
              </a:pPr>
              <a:r>
                <a:rPr lang="en-US" sz="2800" b="1" dirty="0">
                  <a:solidFill>
                    <a:srgbClr val="272525"/>
                  </a:solidFill>
                  <a:ea typeface="Petrona Bold" pitchFamily="34" charset="-122"/>
                </a:rPr>
                <a:t>Security</a:t>
              </a:r>
            </a:p>
          </p:txBody>
        </p:sp>
        <p:sp>
          <p:nvSpPr>
            <p:cNvPr id="10" name="Text 6"/>
            <p:cNvSpPr/>
            <p:nvPr/>
          </p:nvSpPr>
          <p:spPr>
            <a:xfrm>
              <a:off x="9921360" y="3579942"/>
              <a:ext cx="4125039" cy="663534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100"/>
                </a:lnSpc>
                <a:buNone/>
              </a:pPr>
              <a:r>
                <a:rPr lang="en-US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Defense mechanisms and</a:t>
              </a:r>
            </a:p>
            <a:p>
              <a:pPr marL="0" indent="0" algn="l">
                <a:lnSpc>
                  <a:spcPts val="2100"/>
                </a:lnSpc>
                <a:buNone/>
              </a:pPr>
              <a:r>
                <a:rPr lang="en-US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 threat detection</a:t>
              </a:r>
            </a:p>
          </p:txBody>
        </p:sp>
        <p:sp>
          <p:nvSpPr>
            <p:cNvPr id="13" name="Text 7"/>
            <p:cNvSpPr/>
            <p:nvPr/>
          </p:nvSpPr>
          <p:spPr>
            <a:xfrm>
              <a:off x="9587686" y="6237961"/>
              <a:ext cx="2190036" cy="27360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150"/>
                </a:lnSpc>
              </a:pPr>
              <a:r>
                <a:rPr lang="en-US" sz="2800" b="1" dirty="0">
                  <a:solidFill>
                    <a:srgbClr val="272525"/>
                  </a:solidFill>
                  <a:ea typeface="Petrona Bold" pitchFamily="34" charset="-122"/>
                </a:rPr>
                <a:t>Integrity</a:t>
              </a:r>
            </a:p>
          </p:txBody>
        </p:sp>
        <p:sp>
          <p:nvSpPr>
            <p:cNvPr id="14" name="Text 8"/>
            <p:cNvSpPr/>
            <p:nvPr/>
          </p:nvSpPr>
          <p:spPr>
            <a:xfrm>
              <a:off x="9048450" y="6777224"/>
              <a:ext cx="4125039" cy="55910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100"/>
                </a:lnSpc>
              </a:pPr>
              <a:r>
                <a:rPr lang="en-US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Blockchain-secured</a:t>
              </a:r>
            </a:p>
            <a:p>
              <a:pPr>
                <a:lnSpc>
                  <a:spcPts val="2100"/>
                </a:lnSpc>
              </a:pPr>
              <a:r>
                <a:rPr lang="en-US" dirty="0">
                  <a:solidFill>
                    <a:srgbClr val="272525"/>
                  </a:solidFill>
                  <a:latin typeface="Inter" pitchFamily="34" charset="0"/>
                  <a:ea typeface="Inter" pitchFamily="34" charset="-122"/>
                </a:rPr>
                <a:t>audit trails</a:t>
              </a:r>
            </a:p>
          </p:txBody>
        </p:sp>
        <p:pic>
          <p:nvPicPr>
            <p:cNvPr id="15" name="Image 4" descr="preencoded.png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959310" y="2570440"/>
              <a:ext cx="4711779" cy="4711779"/>
            </a:xfrm>
            <a:prstGeom prst="rect">
              <a:avLst/>
            </a:prstGeom>
          </p:spPr>
        </p:pic>
      </p:grpSp>
      <p:pic>
        <p:nvPicPr>
          <p:cNvPr id="16" name="Image 5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014871" y="6229648"/>
            <a:ext cx="249674" cy="249674"/>
          </a:xfrm>
          <a:prstGeom prst="rect">
            <a:avLst/>
          </a:prstGeom>
        </p:spPr>
      </p:pic>
      <p:sp>
        <p:nvSpPr>
          <p:cNvPr id="17" name="Text 9"/>
          <p:cNvSpPr/>
          <p:nvPr/>
        </p:nvSpPr>
        <p:spPr>
          <a:xfrm>
            <a:off x="584002" y="7469862"/>
            <a:ext cx="13462397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18" name="Text 10"/>
          <p:cNvSpPr/>
          <p:nvPr/>
        </p:nvSpPr>
        <p:spPr>
          <a:xfrm>
            <a:off x="584002" y="7924562"/>
            <a:ext cx="13462397" cy="2670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endParaRPr lang="en-US" sz="13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B08A561-9432-4E7D-EC62-D07E624EEBCE}"/>
              </a:ext>
            </a:extLst>
          </p:cNvPr>
          <p:cNvSpPr/>
          <p:nvPr/>
        </p:nvSpPr>
        <p:spPr>
          <a:xfrm>
            <a:off x="12864662" y="7736919"/>
            <a:ext cx="1765738" cy="4547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8742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3" name="Text 1"/>
          <p:cNvSpPr/>
          <p:nvPr/>
        </p:nvSpPr>
        <p:spPr>
          <a:xfrm>
            <a:off x="793790" y="190547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252353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14158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338042" y="3844647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4650" b="1" dirty="0">
                <a:solidFill>
                  <a:schemeClr val="accent5">
                    <a:lumMod val="75000"/>
                  </a:schemeClr>
                </a:solidFill>
                <a:ea typeface="Petrona Bold" pitchFamily="34" charset="-122"/>
                <a:cs typeface="Petrona Bold" pitchFamily="34" charset="-120"/>
              </a:rPr>
              <a:t>Thank You</a:t>
            </a:r>
            <a:endParaRPr lang="en-US" sz="465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49290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547122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165175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93790" y="678322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EAAFBB1-AF93-ED93-E771-F7AC7973336F}"/>
              </a:ext>
            </a:extLst>
          </p:cNvPr>
          <p:cNvSpPr/>
          <p:nvPr/>
        </p:nvSpPr>
        <p:spPr>
          <a:xfrm>
            <a:off x="12875172" y="7630510"/>
            <a:ext cx="1681656" cy="59909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</TotalTime>
  <Words>434</Words>
  <Application>Microsoft Office PowerPoint</Application>
  <PresentationFormat>Custom</PresentationFormat>
  <Paragraphs>70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Inter</vt:lpstr>
      <vt:lpstr>Petrona Bold</vt:lpstr>
      <vt:lpstr>Office Theme</vt:lpstr>
      <vt:lpstr>PowerPoint Presentation</vt:lpstr>
      <vt:lpstr>    Background &amp; Motivation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Bug Flow</dc:creator>
  <cp:lastModifiedBy>Md Rayhan</cp:lastModifiedBy>
  <cp:revision>7</cp:revision>
  <dcterms:created xsi:type="dcterms:W3CDTF">2025-11-11T18:29:17Z</dcterms:created>
  <dcterms:modified xsi:type="dcterms:W3CDTF">2025-11-12T12:05:56Z</dcterms:modified>
</cp:coreProperties>
</file>